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5.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6.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7.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9.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10.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2.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13.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14.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1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16.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730" r:id="rId2"/>
    <p:sldMasterId id="2147483671" r:id="rId3"/>
    <p:sldMasterId id="2147483741" r:id="rId4"/>
    <p:sldMasterId id="2147483813" r:id="rId5"/>
    <p:sldMasterId id="2147483818" r:id="rId6"/>
    <p:sldMasterId id="2147483840" r:id="rId7"/>
    <p:sldMasterId id="2147483845" r:id="rId8"/>
    <p:sldMasterId id="2147483867" r:id="rId9"/>
    <p:sldMasterId id="2147483873" r:id="rId10"/>
    <p:sldMasterId id="2147483899" r:id="rId11"/>
    <p:sldMasterId id="2147483904" r:id="rId12"/>
    <p:sldMasterId id="2147483926" r:id="rId13"/>
    <p:sldMasterId id="2147483931" r:id="rId14"/>
    <p:sldMasterId id="2147483954" r:id="rId15"/>
    <p:sldMasterId id="2147483971" r:id="rId16"/>
    <p:sldMasterId id="2147483976" r:id="rId17"/>
  </p:sldMasterIdLst>
  <p:notesMasterIdLst>
    <p:notesMasterId r:id="rId81"/>
  </p:notesMasterIdLst>
  <p:handoutMasterIdLst>
    <p:handoutMasterId r:id="rId82"/>
  </p:handoutMasterIdLst>
  <p:sldIdLst>
    <p:sldId id="425" r:id="rId18"/>
    <p:sldId id="614" r:id="rId19"/>
    <p:sldId id="558" r:id="rId20"/>
    <p:sldId id="559" r:id="rId21"/>
    <p:sldId id="560" r:id="rId22"/>
    <p:sldId id="561" r:id="rId23"/>
    <p:sldId id="563" r:id="rId24"/>
    <p:sldId id="564" r:id="rId25"/>
    <p:sldId id="565" r:id="rId26"/>
    <p:sldId id="566" r:id="rId27"/>
    <p:sldId id="567" r:id="rId28"/>
    <p:sldId id="568" r:id="rId29"/>
    <p:sldId id="569" r:id="rId30"/>
    <p:sldId id="570" r:id="rId31"/>
    <p:sldId id="571" r:id="rId32"/>
    <p:sldId id="573" r:id="rId33"/>
    <p:sldId id="575" r:id="rId34"/>
    <p:sldId id="576" r:id="rId35"/>
    <p:sldId id="578" r:id="rId36"/>
    <p:sldId id="579" r:id="rId37"/>
    <p:sldId id="580" r:id="rId38"/>
    <p:sldId id="581" r:id="rId39"/>
    <p:sldId id="583" r:id="rId40"/>
    <p:sldId id="584" r:id="rId41"/>
    <p:sldId id="585" r:id="rId42"/>
    <p:sldId id="586" r:id="rId43"/>
    <p:sldId id="587" r:id="rId44"/>
    <p:sldId id="589" r:id="rId45"/>
    <p:sldId id="593" r:id="rId46"/>
    <p:sldId id="594" r:id="rId47"/>
    <p:sldId id="595" r:id="rId48"/>
    <p:sldId id="596" r:id="rId49"/>
    <p:sldId id="590" r:id="rId50"/>
    <p:sldId id="591" r:id="rId51"/>
    <p:sldId id="592" r:id="rId52"/>
    <p:sldId id="597" r:id="rId53"/>
    <p:sldId id="598" r:id="rId54"/>
    <p:sldId id="599" r:id="rId55"/>
    <p:sldId id="600" r:id="rId56"/>
    <p:sldId id="601" r:id="rId57"/>
    <p:sldId id="607" r:id="rId58"/>
    <p:sldId id="608" r:id="rId59"/>
    <p:sldId id="609" r:id="rId60"/>
    <p:sldId id="602" r:id="rId61"/>
    <p:sldId id="603" r:id="rId62"/>
    <p:sldId id="604" r:id="rId63"/>
    <p:sldId id="605" r:id="rId64"/>
    <p:sldId id="630" r:id="rId65"/>
    <p:sldId id="631" r:id="rId66"/>
    <p:sldId id="619" r:id="rId67"/>
    <p:sldId id="617" r:id="rId68"/>
    <p:sldId id="618" r:id="rId69"/>
    <p:sldId id="620" r:id="rId70"/>
    <p:sldId id="621" r:id="rId71"/>
    <p:sldId id="622" r:id="rId72"/>
    <p:sldId id="623" r:id="rId73"/>
    <p:sldId id="624" r:id="rId74"/>
    <p:sldId id="629" r:id="rId75"/>
    <p:sldId id="625" r:id="rId76"/>
    <p:sldId id="626" r:id="rId77"/>
    <p:sldId id="627" r:id="rId78"/>
    <p:sldId id="628" r:id="rId79"/>
    <p:sldId id="613" r:id="rId80"/>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Opener options" id="{D3773CD4-779B-43AF-9FBD-7EF941CCFCD7}">
          <p14:sldIdLst>
            <p14:sldId id="425"/>
            <p14:sldId id="614"/>
            <p14:sldId id="558"/>
            <p14:sldId id="559"/>
            <p14:sldId id="560"/>
            <p14:sldId id="561"/>
            <p14:sldId id="563"/>
            <p14:sldId id="564"/>
            <p14:sldId id="565"/>
            <p14:sldId id="566"/>
            <p14:sldId id="567"/>
            <p14:sldId id="568"/>
            <p14:sldId id="569"/>
            <p14:sldId id="570"/>
            <p14:sldId id="571"/>
            <p14:sldId id="573"/>
            <p14:sldId id="575"/>
            <p14:sldId id="576"/>
            <p14:sldId id="578"/>
            <p14:sldId id="579"/>
            <p14:sldId id="580"/>
            <p14:sldId id="581"/>
            <p14:sldId id="583"/>
            <p14:sldId id="584"/>
            <p14:sldId id="585"/>
            <p14:sldId id="586"/>
            <p14:sldId id="587"/>
            <p14:sldId id="589"/>
            <p14:sldId id="593"/>
            <p14:sldId id="594"/>
            <p14:sldId id="595"/>
            <p14:sldId id="596"/>
            <p14:sldId id="590"/>
            <p14:sldId id="591"/>
            <p14:sldId id="592"/>
            <p14:sldId id="597"/>
            <p14:sldId id="598"/>
            <p14:sldId id="599"/>
            <p14:sldId id="600"/>
            <p14:sldId id="601"/>
            <p14:sldId id="607"/>
            <p14:sldId id="608"/>
            <p14:sldId id="609"/>
            <p14:sldId id="602"/>
            <p14:sldId id="603"/>
            <p14:sldId id="604"/>
            <p14:sldId id="605"/>
            <p14:sldId id="630"/>
            <p14:sldId id="631"/>
            <p14:sldId id="619"/>
            <p14:sldId id="617"/>
            <p14:sldId id="618"/>
            <p14:sldId id="620"/>
            <p14:sldId id="621"/>
            <p14:sldId id="622"/>
            <p14:sldId id="623"/>
            <p14:sldId id="624"/>
            <p14:sldId id="629"/>
            <p14:sldId id="625"/>
            <p14:sldId id="626"/>
            <p14:sldId id="627"/>
            <p14:sldId id="628"/>
            <p14:sldId id="613"/>
          </p14:sldIdLst>
        </p14:section>
      </p14:sectionLst>
    </p:ex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FF17"/>
    <a:srgbClr val="2B0A3D"/>
    <a:srgbClr val="0070AD"/>
    <a:srgbClr val="E6E7E7"/>
    <a:srgbClr val="12ABDB"/>
    <a:srgbClr val="300B48"/>
    <a:srgbClr val="D9D9D9"/>
    <a:srgbClr val="95E616"/>
    <a:srgbClr val="FF304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5" autoAdjust="0"/>
    <p:restoredTop sz="96270" autoAdjust="0"/>
  </p:normalViewPr>
  <p:slideViewPr>
    <p:cSldViewPr>
      <p:cViewPr>
        <p:scale>
          <a:sx n="66" d="100"/>
          <a:sy n="66" d="100"/>
        </p:scale>
        <p:origin x="-12" y="-150"/>
      </p:cViewPr>
      <p:guideLst>
        <p:guide orient="horz" pos="2160"/>
        <p:guide pos="3840"/>
      </p:guideLst>
    </p:cSldViewPr>
  </p:slideViewPr>
  <p:outlineViewPr>
    <p:cViewPr>
      <p:scale>
        <a:sx n="33" d="100"/>
        <a:sy n="33" d="100"/>
      </p:scale>
      <p:origin x="0" y="-58590"/>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59" d="100"/>
          <a:sy n="59" d="100"/>
        </p:scale>
        <p:origin x="2069" y="6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slide" Target="slides/slide30.xml"/><Relationship Id="rId50" Type="http://schemas.openxmlformats.org/officeDocument/2006/relationships/slide" Target="slides/slide33.xml"/><Relationship Id="rId55" Type="http://schemas.openxmlformats.org/officeDocument/2006/relationships/slide" Target="slides/slide38.xml"/><Relationship Id="rId63" Type="http://schemas.openxmlformats.org/officeDocument/2006/relationships/slide" Target="slides/slide46.xml"/><Relationship Id="rId68" Type="http://schemas.openxmlformats.org/officeDocument/2006/relationships/slide" Target="slides/slide51.xml"/><Relationship Id="rId76" Type="http://schemas.openxmlformats.org/officeDocument/2006/relationships/slide" Target="slides/slide59.xml"/><Relationship Id="rId84"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54.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2.xml"/><Relationship Id="rId11" Type="http://schemas.openxmlformats.org/officeDocument/2006/relationships/slideMaster" Target="slideMasters/slideMaster11.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slide" Target="slides/slide36.xml"/><Relationship Id="rId58" Type="http://schemas.openxmlformats.org/officeDocument/2006/relationships/slide" Target="slides/slide41.xml"/><Relationship Id="rId66" Type="http://schemas.openxmlformats.org/officeDocument/2006/relationships/slide" Target="slides/slide49.xml"/><Relationship Id="rId74" Type="http://schemas.openxmlformats.org/officeDocument/2006/relationships/slide" Target="slides/slide57.xml"/><Relationship Id="rId79" Type="http://schemas.openxmlformats.org/officeDocument/2006/relationships/slide" Target="slides/slide62.xml"/><Relationship Id="rId5" Type="http://schemas.openxmlformats.org/officeDocument/2006/relationships/slideMaster" Target="slideMasters/slideMaster5.xml"/><Relationship Id="rId61" Type="http://schemas.openxmlformats.org/officeDocument/2006/relationships/slide" Target="slides/slide44.xml"/><Relationship Id="rId82" Type="http://schemas.openxmlformats.org/officeDocument/2006/relationships/handoutMaster" Target="handoutMasters/handoutMaster1.xml"/><Relationship Id="rId95" Type="http://schemas.microsoft.com/office/2015/10/relationships/revisionInfo" Target="revisionInfo.xml"/><Relationship Id="rId19" Type="http://schemas.openxmlformats.org/officeDocument/2006/relationships/slide" Target="slides/slide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64" Type="http://schemas.openxmlformats.org/officeDocument/2006/relationships/slide" Target="slides/slide47.xml"/><Relationship Id="rId69" Type="http://schemas.openxmlformats.org/officeDocument/2006/relationships/slide" Target="slides/slide52.xml"/><Relationship Id="rId77" Type="http://schemas.openxmlformats.org/officeDocument/2006/relationships/slide" Target="slides/slide60.xml"/><Relationship Id="rId8" Type="http://schemas.openxmlformats.org/officeDocument/2006/relationships/slideMaster" Target="slideMasters/slideMaster8.xml"/><Relationship Id="rId51" Type="http://schemas.openxmlformats.org/officeDocument/2006/relationships/slide" Target="slides/slide34.xml"/><Relationship Id="rId72" Type="http://schemas.openxmlformats.org/officeDocument/2006/relationships/slide" Target="slides/slide55.xml"/><Relationship Id="rId80" Type="http://schemas.openxmlformats.org/officeDocument/2006/relationships/slide" Target="slides/slide63.xml"/><Relationship Id="rId85"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slide" Target="slides/slide42.xml"/><Relationship Id="rId67" Type="http://schemas.openxmlformats.org/officeDocument/2006/relationships/slide" Target="slides/slide50.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openxmlformats.org/officeDocument/2006/relationships/slide" Target="slides/slide53.xml"/><Relationship Id="rId75" Type="http://schemas.openxmlformats.org/officeDocument/2006/relationships/slide" Target="slides/slide58.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 Type="http://schemas.openxmlformats.org/officeDocument/2006/relationships/slideMaster" Target="slideMasters/slideMaster10.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slide" Target="slides/slide56.xml"/><Relationship Id="rId78" Type="http://schemas.openxmlformats.org/officeDocument/2006/relationships/slide" Target="slides/slide61.xml"/><Relationship Id="rId81" Type="http://schemas.openxmlformats.org/officeDocument/2006/relationships/notesMaster" Target="notesMasters/notesMaster1.xml"/><Relationship Id="rId86"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7858F7-1096-4437-A648-AFAB143058EC}"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BB0120F7-8E9E-4F52-B373-22844C82AB3A}">
      <dgm:prSet phldrT="[Text]"/>
      <dgm:spPr/>
      <dgm:t>
        <a:bodyPr/>
        <a:lstStyle/>
        <a:p>
          <a:r>
            <a:rPr lang="en-US" dirty="0" smtClean="0"/>
            <a:t>Performance Tuning &amp; Optimization</a:t>
          </a:r>
          <a:endParaRPr lang="en-US" dirty="0"/>
        </a:p>
      </dgm:t>
    </dgm:pt>
    <dgm:pt modelId="{2B04B899-F92A-4B7D-B6D9-37AC8AECB0F8}" type="parTrans" cxnId="{688D9065-A997-4276-B416-D11290BB4F91}">
      <dgm:prSet/>
      <dgm:spPr/>
      <dgm:t>
        <a:bodyPr/>
        <a:lstStyle/>
        <a:p>
          <a:endParaRPr lang="en-US"/>
        </a:p>
      </dgm:t>
    </dgm:pt>
    <dgm:pt modelId="{64CDA252-913C-481E-B920-7B7C9E26BC25}" type="sibTrans" cxnId="{688D9065-A997-4276-B416-D11290BB4F91}">
      <dgm:prSet/>
      <dgm:spPr/>
      <dgm:t>
        <a:bodyPr/>
        <a:lstStyle/>
        <a:p>
          <a:endParaRPr lang="en-US"/>
        </a:p>
      </dgm:t>
    </dgm:pt>
    <dgm:pt modelId="{FFEF30A8-63A5-407A-8370-0183C5BC74DE}">
      <dgm:prSet phldrT="[Text]"/>
      <dgm:spPr/>
      <dgm:t>
        <a:bodyPr/>
        <a:lstStyle/>
        <a:p>
          <a:r>
            <a:rPr lang="en-US" dirty="0" smtClean="0"/>
            <a:t>Maintenance</a:t>
          </a:r>
          <a:endParaRPr lang="en-US" dirty="0"/>
        </a:p>
      </dgm:t>
    </dgm:pt>
    <dgm:pt modelId="{A2F14A6D-14C8-4363-AEF4-D62799412DBA}" type="parTrans" cxnId="{EC560231-6E85-45FD-8E4A-0F31FD71A93D}">
      <dgm:prSet/>
      <dgm:spPr/>
      <dgm:t>
        <a:bodyPr/>
        <a:lstStyle/>
        <a:p>
          <a:endParaRPr lang="en-US"/>
        </a:p>
      </dgm:t>
    </dgm:pt>
    <dgm:pt modelId="{0FDB2A60-BBDE-4BD1-9DFD-DA8BA224E1B1}" type="sibTrans" cxnId="{EC560231-6E85-45FD-8E4A-0F31FD71A93D}">
      <dgm:prSet/>
      <dgm:spPr/>
      <dgm:t>
        <a:bodyPr/>
        <a:lstStyle/>
        <a:p>
          <a:endParaRPr lang="en-US"/>
        </a:p>
      </dgm:t>
    </dgm:pt>
    <dgm:pt modelId="{1A620685-73C3-432B-B1CD-82647EC35D13}">
      <dgm:prSet phldrT="[Text]"/>
      <dgm:spPr/>
      <dgm:t>
        <a:bodyPr/>
        <a:lstStyle/>
        <a:p>
          <a:r>
            <a:rPr lang="en-US" dirty="0" smtClean="0"/>
            <a:t>Crash Recovery</a:t>
          </a:r>
          <a:endParaRPr lang="en-US" dirty="0"/>
        </a:p>
      </dgm:t>
    </dgm:pt>
    <dgm:pt modelId="{A54C5DC7-0882-46FF-99C2-19EFB37E4768}" type="parTrans" cxnId="{8CE3D8EB-7B6F-4C5E-B34E-4A4E490A745C}">
      <dgm:prSet/>
      <dgm:spPr/>
      <dgm:t>
        <a:bodyPr/>
        <a:lstStyle/>
        <a:p>
          <a:endParaRPr lang="en-US"/>
        </a:p>
      </dgm:t>
    </dgm:pt>
    <dgm:pt modelId="{1018C219-72DF-4E62-B36B-158A593AED99}" type="sibTrans" cxnId="{8CE3D8EB-7B6F-4C5E-B34E-4A4E490A745C}">
      <dgm:prSet/>
      <dgm:spPr/>
      <dgm:t>
        <a:bodyPr/>
        <a:lstStyle/>
        <a:p>
          <a:endParaRPr lang="en-US"/>
        </a:p>
      </dgm:t>
    </dgm:pt>
    <dgm:pt modelId="{02AA00E1-79DB-4AF0-8C28-00D178DC6F73}">
      <dgm:prSet phldrT="[Text]"/>
      <dgm:spPr/>
      <dgm:t>
        <a:bodyPr/>
        <a:lstStyle/>
        <a:p>
          <a:r>
            <a:rPr lang="en-US" dirty="0" smtClean="0"/>
            <a:t>Migration</a:t>
          </a:r>
          <a:endParaRPr lang="en-US" dirty="0"/>
        </a:p>
      </dgm:t>
    </dgm:pt>
    <dgm:pt modelId="{3060AABC-F41E-4A4B-8D22-92D1D559445A}" type="parTrans" cxnId="{C8620735-CBCB-421E-9AC5-DD7FD0CBD747}">
      <dgm:prSet/>
      <dgm:spPr/>
      <dgm:t>
        <a:bodyPr/>
        <a:lstStyle/>
        <a:p>
          <a:endParaRPr lang="en-US"/>
        </a:p>
      </dgm:t>
    </dgm:pt>
    <dgm:pt modelId="{2A38C9BD-F648-489A-BC8F-50FD40650254}" type="sibTrans" cxnId="{C8620735-CBCB-421E-9AC5-DD7FD0CBD747}">
      <dgm:prSet/>
      <dgm:spPr/>
      <dgm:t>
        <a:bodyPr/>
        <a:lstStyle/>
        <a:p>
          <a:endParaRPr lang="en-US"/>
        </a:p>
      </dgm:t>
    </dgm:pt>
    <dgm:pt modelId="{2F53016C-E5CE-4848-B561-57865F2F63ED}">
      <dgm:prSet phldrT="[Text]"/>
      <dgm:spPr/>
      <dgm:t>
        <a:bodyPr/>
        <a:lstStyle/>
        <a:p>
          <a:r>
            <a:rPr lang="en-US" dirty="0" smtClean="0"/>
            <a:t>Deployment</a:t>
          </a:r>
          <a:endParaRPr lang="en-US" dirty="0"/>
        </a:p>
      </dgm:t>
    </dgm:pt>
    <dgm:pt modelId="{DB2FDE1F-DC13-4AE3-8BDE-1CF58BC96AAA}" type="parTrans" cxnId="{B68B2771-FA03-4E32-B1FB-B8B5BB7AD733}">
      <dgm:prSet/>
      <dgm:spPr/>
      <dgm:t>
        <a:bodyPr/>
        <a:lstStyle/>
        <a:p>
          <a:endParaRPr lang="en-US"/>
        </a:p>
      </dgm:t>
    </dgm:pt>
    <dgm:pt modelId="{344C9950-D9AD-4603-9175-8F53258A9C04}" type="sibTrans" cxnId="{B68B2771-FA03-4E32-B1FB-B8B5BB7AD733}">
      <dgm:prSet/>
      <dgm:spPr/>
      <dgm:t>
        <a:bodyPr/>
        <a:lstStyle/>
        <a:p>
          <a:endParaRPr lang="en-US"/>
        </a:p>
      </dgm:t>
    </dgm:pt>
    <dgm:pt modelId="{6C402AAA-1234-46F1-87B5-F57776CE35BA}" type="pres">
      <dgm:prSet presAssocID="{937858F7-1096-4437-A648-AFAB143058EC}" presName="cycle" presStyleCnt="0">
        <dgm:presLayoutVars>
          <dgm:dir/>
          <dgm:resizeHandles val="exact"/>
        </dgm:presLayoutVars>
      </dgm:prSet>
      <dgm:spPr/>
      <dgm:t>
        <a:bodyPr/>
        <a:lstStyle/>
        <a:p>
          <a:endParaRPr lang="en-US"/>
        </a:p>
      </dgm:t>
    </dgm:pt>
    <dgm:pt modelId="{6B66CA00-28C5-418B-AF5A-0C5F4FC03107}" type="pres">
      <dgm:prSet presAssocID="{BB0120F7-8E9E-4F52-B373-22844C82AB3A}" presName="node" presStyleLbl="node1" presStyleIdx="0" presStyleCnt="5">
        <dgm:presLayoutVars>
          <dgm:bulletEnabled val="1"/>
        </dgm:presLayoutVars>
      </dgm:prSet>
      <dgm:spPr/>
      <dgm:t>
        <a:bodyPr/>
        <a:lstStyle/>
        <a:p>
          <a:endParaRPr lang="en-US"/>
        </a:p>
      </dgm:t>
    </dgm:pt>
    <dgm:pt modelId="{830C98CC-58C4-418B-9916-182597BA2A66}" type="pres">
      <dgm:prSet presAssocID="{64CDA252-913C-481E-B920-7B7C9E26BC25}" presName="sibTrans" presStyleLbl="sibTrans2D1" presStyleIdx="0" presStyleCnt="5"/>
      <dgm:spPr/>
      <dgm:t>
        <a:bodyPr/>
        <a:lstStyle/>
        <a:p>
          <a:endParaRPr lang="en-US"/>
        </a:p>
      </dgm:t>
    </dgm:pt>
    <dgm:pt modelId="{6CC2FF47-29B4-4AA4-9339-33B0487D40A3}" type="pres">
      <dgm:prSet presAssocID="{64CDA252-913C-481E-B920-7B7C9E26BC25}" presName="connectorText" presStyleLbl="sibTrans2D1" presStyleIdx="0" presStyleCnt="5"/>
      <dgm:spPr/>
      <dgm:t>
        <a:bodyPr/>
        <a:lstStyle/>
        <a:p>
          <a:endParaRPr lang="en-US"/>
        </a:p>
      </dgm:t>
    </dgm:pt>
    <dgm:pt modelId="{B63C28EA-D36D-4E65-A3C1-FDAE639B0308}" type="pres">
      <dgm:prSet presAssocID="{FFEF30A8-63A5-407A-8370-0183C5BC74DE}" presName="node" presStyleLbl="node1" presStyleIdx="1" presStyleCnt="5">
        <dgm:presLayoutVars>
          <dgm:bulletEnabled val="1"/>
        </dgm:presLayoutVars>
      </dgm:prSet>
      <dgm:spPr/>
      <dgm:t>
        <a:bodyPr/>
        <a:lstStyle/>
        <a:p>
          <a:endParaRPr lang="en-US"/>
        </a:p>
      </dgm:t>
    </dgm:pt>
    <dgm:pt modelId="{4A6C48B4-82E7-43FC-AF56-8CC31DF59FA2}" type="pres">
      <dgm:prSet presAssocID="{0FDB2A60-BBDE-4BD1-9DFD-DA8BA224E1B1}" presName="sibTrans" presStyleLbl="sibTrans2D1" presStyleIdx="1" presStyleCnt="5"/>
      <dgm:spPr/>
      <dgm:t>
        <a:bodyPr/>
        <a:lstStyle/>
        <a:p>
          <a:endParaRPr lang="en-US"/>
        </a:p>
      </dgm:t>
    </dgm:pt>
    <dgm:pt modelId="{AD340F4F-2D75-4764-9EE8-0AA6C034BE65}" type="pres">
      <dgm:prSet presAssocID="{0FDB2A60-BBDE-4BD1-9DFD-DA8BA224E1B1}" presName="connectorText" presStyleLbl="sibTrans2D1" presStyleIdx="1" presStyleCnt="5"/>
      <dgm:spPr/>
      <dgm:t>
        <a:bodyPr/>
        <a:lstStyle/>
        <a:p>
          <a:endParaRPr lang="en-US"/>
        </a:p>
      </dgm:t>
    </dgm:pt>
    <dgm:pt modelId="{20B48DBA-8848-4155-81A2-296CBEAF8CA8}" type="pres">
      <dgm:prSet presAssocID="{1A620685-73C3-432B-B1CD-82647EC35D13}" presName="node" presStyleLbl="node1" presStyleIdx="2" presStyleCnt="5">
        <dgm:presLayoutVars>
          <dgm:bulletEnabled val="1"/>
        </dgm:presLayoutVars>
      </dgm:prSet>
      <dgm:spPr/>
      <dgm:t>
        <a:bodyPr/>
        <a:lstStyle/>
        <a:p>
          <a:endParaRPr lang="en-US"/>
        </a:p>
      </dgm:t>
    </dgm:pt>
    <dgm:pt modelId="{F7D4DAC5-233C-4C57-B019-4D262C98CC03}" type="pres">
      <dgm:prSet presAssocID="{1018C219-72DF-4E62-B36B-158A593AED99}" presName="sibTrans" presStyleLbl="sibTrans2D1" presStyleIdx="2" presStyleCnt="5"/>
      <dgm:spPr/>
      <dgm:t>
        <a:bodyPr/>
        <a:lstStyle/>
        <a:p>
          <a:endParaRPr lang="en-US"/>
        </a:p>
      </dgm:t>
    </dgm:pt>
    <dgm:pt modelId="{DE2DF4E2-6EA9-4EF6-9EDD-271766420369}" type="pres">
      <dgm:prSet presAssocID="{1018C219-72DF-4E62-B36B-158A593AED99}" presName="connectorText" presStyleLbl="sibTrans2D1" presStyleIdx="2" presStyleCnt="5"/>
      <dgm:spPr/>
      <dgm:t>
        <a:bodyPr/>
        <a:lstStyle/>
        <a:p>
          <a:endParaRPr lang="en-US"/>
        </a:p>
      </dgm:t>
    </dgm:pt>
    <dgm:pt modelId="{5CF3C742-B90B-46E8-9876-E221BFD79FEE}" type="pres">
      <dgm:prSet presAssocID="{02AA00E1-79DB-4AF0-8C28-00D178DC6F73}" presName="node" presStyleLbl="node1" presStyleIdx="3" presStyleCnt="5">
        <dgm:presLayoutVars>
          <dgm:bulletEnabled val="1"/>
        </dgm:presLayoutVars>
      </dgm:prSet>
      <dgm:spPr/>
      <dgm:t>
        <a:bodyPr/>
        <a:lstStyle/>
        <a:p>
          <a:endParaRPr lang="en-US"/>
        </a:p>
      </dgm:t>
    </dgm:pt>
    <dgm:pt modelId="{B2352221-8A92-4282-B34D-D158EF06DC62}" type="pres">
      <dgm:prSet presAssocID="{2A38C9BD-F648-489A-BC8F-50FD40650254}" presName="sibTrans" presStyleLbl="sibTrans2D1" presStyleIdx="3" presStyleCnt="5"/>
      <dgm:spPr/>
      <dgm:t>
        <a:bodyPr/>
        <a:lstStyle/>
        <a:p>
          <a:endParaRPr lang="en-US"/>
        </a:p>
      </dgm:t>
    </dgm:pt>
    <dgm:pt modelId="{F1564D58-D94B-4425-B7C5-DDDB37848509}" type="pres">
      <dgm:prSet presAssocID="{2A38C9BD-F648-489A-BC8F-50FD40650254}" presName="connectorText" presStyleLbl="sibTrans2D1" presStyleIdx="3" presStyleCnt="5"/>
      <dgm:spPr/>
      <dgm:t>
        <a:bodyPr/>
        <a:lstStyle/>
        <a:p>
          <a:endParaRPr lang="en-US"/>
        </a:p>
      </dgm:t>
    </dgm:pt>
    <dgm:pt modelId="{67D59E31-D7C0-48F9-9470-EDCD9F2B480D}" type="pres">
      <dgm:prSet presAssocID="{2F53016C-E5CE-4848-B561-57865F2F63ED}" presName="node" presStyleLbl="node1" presStyleIdx="4" presStyleCnt="5">
        <dgm:presLayoutVars>
          <dgm:bulletEnabled val="1"/>
        </dgm:presLayoutVars>
      </dgm:prSet>
      <dgm:spPr/>
      <dgm:t>
        <a:bodyPr/>
        <a:lstStyle/>
        <a:p>
          <a:endParaRPr lang="en-US"/>
        </a:p>
      </dgm:t>
    </dgm:pt>
    <dgm:pt modelId="{80056625-FF6A-4BCD-9A0D-AB32137BD8E1}" type="pres">
      <dgm:prSet presAssocID="{344C9950-D9AD-4603-9175-8F53258A9C04}" presName="sibTrans" presStyleLbl="sibTrans2D1" presStyleIdx="4" presStyleCnt="5"/>
      <dgm:spPr/>
      <dgm:t>
        <a:bodyPr/>
        <a:lstStyle/>
        <a:p>
          <a:endParaRPr lang="en-US"/>
        </a:p>
      </dgm:t>
    </dgm:pt>
    <dgm:pt modelId="{7CC446F1-1CB8-43FE-8875-A4EFF1361C69}" type="pres">
      <dgm:prSet presAssocID="{344C9950-D9AD-4603-9175-8F53258A9C04}" presName="connectorText" presStyleLbl="sibTrans2D1" presStyleIdx="4" presStyleCnt="5"/>
      <dgm:spPr/>
      <dgm:t>
        <a:bodyPr/>
        <a:lstStyle/>
        <a:p>
          <a:endParaRPr lang="en-US"/>
        </a:p>
      </dgm:t>
    </dgm:pt>
  </dgm:ptLst>
  <dgm:cxnLst>
    <dgm:cxn modelId="{EC560231-6E85-45FD-8E4A-0F31FD71A93D}" srcId="{937858F7-1096-4437-A648-AFAB143058EC}" destId="{FFEF30A8-63A5-407A-8370-0183C5BC74DE}" srcOrd="1" destOrd="0" parTransId="{A2F14A6D-14C8-4363-AEF4-D62799412DBA}" sibTransId="{0FDB2A60-BBDE-4BD1-9DFD-DA8BA224E1B1}"/>
    <dgm:cxn modelId="{526AFDED-6B9F-4E55-BB98-3F897F9DEE6E}" type="presOf" srcId="{64CDA252-913C-481E-B920-7B7C9E26BC25}" destId="{830C98CC-58C4-418B-9916-182597BA2A66}" srcOrd="0" destOrd="0" presId="urn:microsoft.com/office/officeart/2005/8/layout/cycle2"/>
    <dgm:cxn modelId="{89BB90DF-83FA-4288-90A2-2B8265CEA91A}" type="presOf" srcId="{BB0120F7-8E9E-4F52-B373-22844C82AB3A}" destId="{6B66CA00-28C5-418B-AF5A-0C5F4FC03107}" srcOrd="0" destOrd="0" presId="urn:microsoft.com/office/officeart/2005/8/layout/cycle2"/>
    <dgm:cxn modelId="{688D9065-A997-4276-B416-D11290BB4F91}" srcId="{937858F7-1096-4437-A648-AFAB143058EC}" destId="{BB0120F7-8E9E-4F52-B373-22844C82AB3A}" srcOrd="0" destOrd="0" parTransId="{2B04B899-F92A-4B7D-B6D9-37AC8AECB0F8}" sibTransId="{64CDA252-913C-481E-B920-7B7C9E26BC25}"/>
    <dgm:cxn modelId="{ACBC1757-DBBB-489B-A824-4DBD951752D6}" type="presOf" srcId="{1A620685-73C3-432B-B1CD-82647EC35D13}" destId="{20B48DBA-8848-4155-81A2-296CBEAF8CA8}" srcOrd="0" destOrd="0" presId="urn:microsoft.com/office/officeart/2005/8/layout/cycle2"/>
    <dgm:cxn modelId="{55F27EC7-537F-4622-AB55-E18B15D619D0}" type="presOf" srcId="{02AA00E1-79DB-4AF0-8C28-00D178DC6F73}" destId="{5CF3C742-B90B-46E8-9876-E221BFD79FEE}" srcOrd="0" destOrd="0" presId="urn:microsoft.com/office/officeart/2005/8/layout/cycle2"/>
    <dgm:cxn modelId="{8CE3D8EB-7B6F-4C5E-B34E-4A4E490A745C}" srcId="{937858F7-1096-4437-A648-AFAB143058EC}" destId="{1A620685-73C3-432B-B1CD-82647EC35D13}" srcOrd="2" destOrd="0" parTransId="{A54C5DC7-0882-46FF-99C2-19EFB37E4768}" sibTransId="{1018C219-72DF-4E62-B36B-158A593AED99}"/>
    <dgm:cxn modelId="{585F878E-BFEB-4448-A432-DFF55473C1A7}" type="presOf" srcId="{2A38C9BD-F648-489A-BC8F-50FD40650254}" destId="{B2352221-8A92-4282-B34D-D158EF06DC62}" srcOrd="0" destOrd="0" presId="urn:microsoft.com/office/officeart/2005/8/layout/cycle2"/>
    <dgm:cxn modelId="{E8677B7C-4F04-4F95-A677-3259D0C6AC7E}" type="presOf" srcId="{1018C219-72DF-4E62-B36B-158A593AED99}" destId="{F7D4DAC5-233C-4C57-B019-4D262C98CC03}" srcOrd="0" destOrd="0" presId="urn:microsoft.com/office/officeart/2005/8/layout/cycle2"/>
    <dgm:cxn modelId="{AB707ED2-11EE-4C60-B8ED-51D41CA25614}" type="presOf" srcId="{937858F7-1096-4437-A648-AFAB143058EC}" destId="{6C402AAA-1234-46F1-87B5-F57776CE35BA}" srcOrd="0" destOrd="0" presId="urn:microsoft.com/office/officeart/2005/8/layout/cycle2"/>
    <dgm:cxn modelId="{349079EE-3CFB-4533-A75D-9F3A473DDE8A}" type="presOf" srcId="{1018C219-72DF-4E62-B36B-158A593AED99}" destId="{DE2DF4E2-6EA9-4EF6-9EDD-271766420369}" srcOrd="1" destOrd="0" presId="urn:microsoft.com/office/officeart/2005/8/layout/cycle2"/>
    <dgm:cxn modelId="{36C39AA0-5580-46AE-91BE-F656EDB5FB19}" type="presOf" srcId="{0FDB2A60-BBDE-4BD1-9DFD-DA8BA224E1B1}" destId="{4A6C48B4-82E7-43FC-AF56-8CC31DF59FA2}" srcOrd="0" destOrd="0" presId="urn:microsoft.com/office/officeart/2005/8/layout/cycle2"/>
    <dgm:cxn modelId="{7DEA1D15-9DDD-446D-931B-885E49B17248}" type="presOf" srcId="{344C9950-D9AD-4603-9175-8F53258A9C04}" destId="{80056625-FF6A-4BCD-9A0D-AB32137BD8E1}" srcOrd="0" destOrd="0" presId="urn:microsoft.com/office/officeart/2005/8/layout/cycle2"/>
    <dgm:cxn modelId="{B99751A3-2066-4340-97C0-B573D2C1963C}" type="presOf" srcId="{2F53016C-E5CE-4848-B561-57865F2F63ED}" destId="{67D59E31-D7C0-48F9-9470-EDCD9F2B480D}" srcOrd="0" destOrd="0" presId="urn:microsoft.com/office/officeart/2005/8/layout/cycle2"/>
    <dgm:cxn modelId="{ADBB49D5-DE66-4CF2-AB27-BC0851FBFFD9}" type="presOf" srcId="{FFEF30A8-63A5-407A-8370-0183C5BC74DE}" destId="{B63C28EA-D36D-4E65-A3C1-FDAE639B0308}" srcOrd="0" destOrd="0" presId="urn:microsoft.com/office/officeart/2005/8/layout/cycle2"/>
    <dgm:cxn modelId="{5BDB573C-0809-4891-B00D-A60522F98140}" type="presOf" srcId="{2A38C9BD-F648-489A-BC8F-50FD40650254}" destId="{F1564D58-D94B-4425-B7C5-DDDB37848509}" srcOrd="1" destOrd="0" presId="urn:microsoft.com/office/officeart/2005/8/layout/cycle2"/>
    <dgm:cxn modelId="{C8620735-CBCB-421E-9AC5-DD7FD0CBD747}" srcId="{937858F7-1096-4437-A648-AFAB143058EC}" destId="{02AA00E1-79DB-4AF0-8C28-00D178DC6F73}" srcOrd="3" destOrd="0" parTransId="{3060AABC-F41E-4A4B-8D22-92D1D559445A}" sibTransId="{2A38C9BD-F648-489A-BC8F-50FD40650254}"/>
    <dgm:cxn modelId="{BB20ED1C-1D8A-494D-938C-0822530C1B93}" type="presOf" srcId="{0FDB2A60-BBDE-4BD1-9DFD-DA8BA224E1B1}" destId="{AD340F4F-2D75-4764-9EE8-0AA6C034BE65}" srcOrd="1" destOrd="0" presId="urn:microsoft.com/office/officeart/2005/8/layout/cycle2"/>
    <dgm:cxn modelId="{B68B2771-FA03-4E32-B1FB-B8B5BB7AD733}" srcId="{937858F7-1096-4437-A648-AFAB143058EC}" destId="{2F53016C-E5CE-4848-B561-57865F2F63ED}" srcOrd="4" destOrd="0" parTransId="{DB2FDE1F-DC13-4AE3-8BDE-1CF58BC96AAA}" sibTransId="{344C9950-D9AD-4603-9175-8F53258A9C04}"/>
    <dgm:cxn modelId="{CC1405E0-9C15-4E7C-9A28-24AA8A622269}" type="presOf" srcId="{64CDA252-913C-481E-B920-7B7C9E26BC25}" destId="{6CC2FF47-29B4-4AA4-9339-33B0487D40A3}" srcOrd="1" destOrd="0" presId="urn:microsoft.com/office/officeart/2005/8/layout/cycle2"/>
    <dgm:cxn modelId="{765C46F2-C846-4D46-A9E2-85D9DF0D5522}" type="presOf" srcId="{344C9950-D9AD-4603-9175-8F53258A9C04}" destId="{7CC446F1-1CB8-43FE-8875-A4EFF1361C69}" srcOrd="1" destOrd="0" presId="urn:microsoft.com/office/officeart/2005/8/layout/cycle2"/>
    <dgm:cxn modelId="{ACB82746-6805-434F-8A2B-CCB84380A205}" type="presParOf" srcId="{6C402AAA-1234-46F1-87B5-F57776CE35BA}" destId="{6B66CA00-28C5-418B-AF5A-0C5F4FC03107}" srcOrd="0" destOrd="0" presId="urn:microsoft.com/office/officeart/2005/8/layout/cycle2"/>
    <dgm:cxn modelId="{16341541-B949-4198-B6A3-98B2F068D0EC}" type="presParOf" srcId="{6C402AAA-1234-46F1-87B5-F57776CE35BA}" destId="{830C98CC-58C4-418B-9916-182597BA2A66}" srcOrd="1" destOrd="0" presId="urn:microsoft.com/office/officeart/2005/8/layout/cycle2"/>
    <dgm:cxn modelId="{F7D9F57E-A500-4E72-85B0-FE30D715C403}" type="presParOf" srcId="{830C98CC-58C4-418B-9916-182597BA2A66}" destId="{6CC2FF47-29B4-4AA4-9339-33B0487D40A3}" srcOrd="0" destOrd="0" presId="urn:microsoft.com/office/officeart/2005/8/layout/cycle2"/>
    <dgm:cxn modelId="{61428B35-8CE6-4461-A3E7-9E53221AC786}" type="presParOf" srcId="{6C402AAA-1234-46F1-87B5-F57776CE35BA}" destId="{B63C28EA-D36D-4E65-A3C1-FDAE639B0308}" srcOrd="2" destOrd="0" presId="urn:microsoft.com/office/officeart/2005/8/layout/cycle2"/>
    <dgm:cxn modelId="{F2EB36A2-09F7-4F25-A07F-82BCD48F8764}" type="presParOf" srcId="{6C402AAA-1234-46F1-87B5-F57776CE35BA}" destId="{4A6C48B4-82E7-43FC-AF56-8CC31DF59FA2}" srcOrd="3" destOrd="0" presId="urn:microsoft.com/office/officeart/2005/8/layout/cycle2"/>
    <dgm:cxn modelId="{4ABEF12D-6348-4FE3-BD58-B0AB49E224AA}" type="presParOf" srcId="{4A6C48B4-82E7-43FC-AF56-8CC31DF59FA2}" destId="{AD340F4F-2D75-4764-9EE8-0AA6C034BE65}" srcOrd="0" destOrd="0" presId="urn:microsoft.com/office/officeart/2005/8/layout/cycle2"/>
    <dgm:cxn modelId="{5F8891CA-0F72-426D-8396-2E33C146BF24}" type="presParOf" srcId="{6C402AAA-1234-46F1-87B5-F57776CE35BA}" destId="{20B48DBA-8848-4155-81A2-296CBEAF8CA8}" srcOrd="4" destOrd="0" presId="urn:microsoft.com/office/officeart/2005/8/layout/cycle2"/>
    <dgm:cxn modelId="{68C1EB1F-48CB-4FF7-B4BD-BCCCA434154D}" type="presParOf" srcId="{6C402AAA-1234-46F1-87B5-F57776CE35BA}" destId="{F7D4DAC5-233C-4C57-B019-4D262C98CC03}" srcOrd="5" destOrd="0" presId="urn:microsoft.com/office/officeart/2005/8/layout/cycle2"/>
    <dgm:cxn modelId="{C953FC7F-1042-42B8-8267-74A37407D603}" type="presParOf" srcId="{F7D4DAC5-233C-4C57-B019-4D262C98CC03}" destId="{DE2DF4E2-6EA9-4EF6-9EDD-271766420369}" srcOrd="0" destOrd="0" presId="urn:microsoft.com/office/officeart/2005/8/layout/cycle2"/>
    <dgm:cxn modelId="{2DF5DC85-D4C3-4502-AAA5-053ABE8A0A6F}" type="presParOf" srcId="{6C402AAA-1234-46F1-87B5-F57776CE35BA}" destId="{5CF3C742-B90B-46E8-9876-E221BFD79FEE}" srcOrd="6" destOrd="0" presId="urn:microsoft.com/office/officeart/2005/8/layout/cycle2"/>
    <dgm:cxn modelId="{814F6EEA-7B63-414D-8A61-84043AB4667A}" type="presParOf" srcId="{6C402AAA-1234-46F1-87B5-F57776CE35BA}" destId="{B2352221-8A92-4282-B34D-D158EF06DC62}" srcOrd="7" destOrd="0" presId="urn:microsoft.com/office/officeart/2005/8/layout/cycle2"/>
    <dgm:cxn modelId="{C5CAC394-D9B7-446A-B62A-B25885A0F68D}" type="presParOf" srcId="{B2352221-8A92-4282-B34D-D158EF06DC62}" destId="{F1564D58-D94B-4425-B7C5-DDDB37848509}" srcOrd="0" destOrd="0" presId="urn:microsoft.com/office/officeart/2005/8/layout/cycle2"/>
    <dgm:cxn modelId="{6A600F00-4858-48C7-AB48-6796E14221F8}" type="presParOf" srcId="{6C402AAA-1234-46F1-87B5-F57776CE35BA}" destId="{67D59E31-D7C0-48F9-9470-EDCD9F2B480D}" srcOrd="8" destOrd="0" presId="urn:microsoft.com/office/officeart/2005/8/layout/cycle2"/>
    <dgm:cxn modelId="{74F10BB9-4B2C-42E4-9D2B-C4D93B5ADC48}" type="presParOf" srcId="{6C402AAA-1234-46F1-87B5-F57776CE35BA}" destId="{80056625-FF6A-4BCD-9A0D-AB32137BD8E1}" srcOrd="9" destOrd="0" presId="urn:microsoft.com/office/officeart/2005/8/layout/cycle2"/>
    <dgm:cxn modelId="{3FAD3136-1090-4866-858E-30FF989AC7D7}" type="presParOf" srcId="{80056625-FF6A-4BCD-9A0D-AB32137BD8E1}" destId="{7CC446F1-1CB8-43FE-8875-A4EFF1361C69}"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94A685-3F47-4103-92CA-633841DA1AC6}" type="doc">
      <dgm:prSet loTypeId="urn:microsoft.com/office/officeart/2005/8/layout/process1" loCatId="process" qsTypeId="urn:microsoft.com/office/officeart/2005/8/quickstyle/simple1" qsCatId="simple" csTypeId="urn:microsoft.com/office/officeart/2005/8/colors/accent1_2" csCatId="accent1" phldr="1"/>
      <dgm:spPr/>
    </dgm:pt>
    <dgm:pt modelId="{F84858E2-29E5-4240-85EA-3C2A0B8374E0}">
      <dgm:prSet phldrT="[Text]"/>
      <dgm:spPr/>
      <dgm:t>
        <a:bodyPr/>
        <a:lstStyle/>
        <a:p>
          <a:r>
            <a:rPr lang="en-US" dirty="0" smtClean="0"/>
            <a:t>Presentation/</a:t>
          </a:r>
          <a:br>
            <a:rPr lang="en-US" dirty="0" smtClean="0"/>
          </a:br>
          <a:r>
            <a:rPr lang="en-US" dirty="0" smtClean="0"/>
            <a:t>Business</a:t>
          </a:r>
          <a:endParaRPr lang="en-IN" dirty="0"/>
        </a:p>
      </dgm:t>
    </dgm:pt>
    <dgm:pt modelId="{374ED8D2-A24F-4761-B0DD-B4039BC2036D}" type="parTrans" cxnId="{57DDD82A-043A-46DC-AAE3-0579CBF872C5}">
      <dgm:prSet/>
      <dgm:spPr/>
      <dgm:t>
        <a:bodyPr/>
        <a:lstStyle/>
        <a:p>
          <a:endParaRPr lang="en-IN"/>
        </a:p>
      </dgm:t>
    </dgm:pt>
    <dgm:pt modelId="{133E261A-D0A5-4390-BFC3-EF5C06284D2F}" type="sibTrans" cxnId="{57DDD82A-043A-46DC-AAE3-0579CBF872C5}">
      <dgm:prSet/>
      <dgm:spPr/>
      <dgm:t>
        <a:bodyPr/>
        <a:lstStyle/>
        <a:p>
          <a:endParaRPr lang="en-IN"/>
        </a:p>
      </dgm:t>
    </dgm:pt>
    <dgm:pt modelId="{6E3DCC62-57D4-4085-808C-7987F46419D4}">
      <dgm:prSet phldrT="[Text]"/>
      <dgm:spPr/>
      <dgm:t>
        <a:bodyPr/>
        <a:lstStyle/>
        <a:p>
          <a:r>
            <a:rPr lang="en-US" dirty="0" smtClean="0"/>
            <a:t>Database</a:t>
          </a:r>
          <a:endParaRPr lang="en-IN" dirty="0"/>
        </a:p>
      </dgm:t>
    </dgm:pt>
    <dgm:pt modelId="{2A92B96F-6DCA-4CA2-8B02-56367D029DD0}" type="parTrans" cxnId="{66D81C33-5F4D-45F6-B3F0-46F63B5405C0}">
      <dgm:prSet/>
      <dgm:spPr/>
      <dgm:t>
        <a:bodyPr/>
        <a:lstStyle/>
        <a:p>
          <a:endParaRPr lang="en-IN"/>
        </a:p>
      </dgm:t>
    </dgm:pt>
    <dgm:pt modelId="{1F044845-2047-4198-92D9-0FBAA797F994}" type="sibTrans" cxnId="{66D81C33-5F4D-45F6-B3F0-46F63B5405C0}">
      <dgm:prSet/>
      <dgm:spPr/>
      <dgm:t>
        <a:bodyPr/>
        <a:lstStyle/>
        <a:p>
          <a:endParaRPr lang="en-IN"/>
        </a:p>
      </dgm:t>
    </dgm:pt>
    <dgm:pt modelId="{6A2C2200-3F45-4547-89C3-E29C57ABC0B0}" type="pres">
      <dgm:prSet presAssocID="{5694A685-3F47-4103-92CA-633841DA1AC6}" presName="Name0" presStyleCnt="0">
        <dgm:presLayoutVars>
          <dgm:dir/>
          <dgm:resizeHandles val="exact"/>
        </dgm:presLayoutVars>
      </dgm:prSet>
      <dgm:spPr/>
    </dgm:pt>
    <dgm:pt modelId="{CC9D5146-3670-4480-8FBA-EBC0B7CCE55E}" type="pres">
      <dgm:prSet presAssocID="{F84858E2-29E5-4240-85EA-3C2A0B8374E0}" presName="node" presStyleLbl="node1" presStyleIdx="0" presStyleCnt="2">
        <dgm:presLayoutVars>
          <dgm:bulletEnabled val="1"/>
        </dgm:presLayoutVars>
      </dgm:prSet>
      <dgm:spPr/>
      <dgm:t>
        <a:bodyPr/>
        <a:lstStyle/>
        <a:p>
          <a:endParaRPr lang="en-IN"/>
        </a:p>
      </dgm:t>
    </dgm:pt>
    <dgm:pt modelId="{CDC5C4E6-A620-43FE-A7A6-2D4D5E4F35B5}" type="pres">
      <dgm:prSet presAssocID="{133E261A-D0A5-4390-BFC3-EF5C06284D2F}" presName="sibTrans" presStyleLbl="sibTrans2D1" presStyleIdx="0" presStyleCnt="1" custScaleX="192948"/>
      <dgm:spPr>
        <a:prstGeom prst="leftRightArrow">
          <a:avLst/>
        </a:prstGeom>
      </dgm:spPr>
      <dgm:t>
        <a:bodyPr/>
        <a:lstStyle/>
        <a:p>
          <a:endParaRPr lang="en-IN"/>
        </a:p>
      </dgm:t>
    </dgm:pt>
    <dgm:pt modelId="{78D3746C-8FD1-4DE5-8821-4362D89F794E}" type="pres">
      <dgm:prSet presAssocID="{133E261A-D0A5-4390-BFC3-EF5C06284D2F}" presName="connectorText" presStyleLbl="sibTrans2D1" presStyleIdx="0" presStyleCnt="1"/>
      <dgm:spPr/>
      <dgm:t>
        <a:bodyPr/>
        <a:lstStyle/>
        <a:p>
          <a:endParaRPr lang="en-IN"/>
        </a:p>
      </dgm:t>
    </dgm:pt>
    <dgm:pt modelId="{DA96A545-431F-4F07-887F-743C34CF6CBB}" type="pres">
      <dgm:prSet presAssocID="{6E3DCC62-57D4-4085-808C-7987F46419D4}" presName="node" presStyleLbl="node1" presStyleIdx="1" presStyleCnt="2">
        <dgm:presLayoutVars>
          <dgm:bulletEnabled val="1"/>
        </dgm:presLayoutVars>
      </dgm:prSet>
      <dgm:spPr/>
      <dgm:t>
        <a:bodyPr/>
        <a:lstStyle/>
        <a:p>
          <a:endParaRPr lang="en-IN"/>
        </a:p>
      </dgm:t>
    </dgm:pt>
  </dgm:ptLst>
  <dgm:cxnLst>
    <dgm:cxn modelId="{3BD1C2C5-307D-401F-AD26-4C102885414D}" type="presOf" srcId="{6E3DCC62-57D4-4085-808C-7987F46419D4}" destId="{DA96A545-431F-4F07-887F-743C34CF6CBB}" srcOrd="0" destOrd="0" presId="urn:microsoft.com/office/officeart/2005/8/layout/process1"/>
    <dgm:cxn modelId="{901578BE-B232-40B8-9187-29C65F8F5BD8}" type="presOf" srcId="{133E261A-D0A5-4390-BFC3-EF5C06284D2F}" destId="{CDC5C4E6-A620-43FE-A7A6-2D4D5E4F35B5}" srcOrd="0" destOrd="0" presId="urn:microsoft.com/office/officeart/2005/8/layout/process1"/>
    <dgm:cxn modelId="{6BCD811D-E06B-4D4E-8D68-ED7918FEB1C7}" type="presOf" srcId="{F84858E2-29E5-4240-85EA-3C2A0B8374E0}" destId="{CC9D5146-3670-4480-8FBA-EBC0B7CCE55E}" srcOrd="0" destOrd="0" presId="urn:microsoft.com/office/officeart/2005/8/layout/process1"/>
    <dgm:cxn modelId="{66D81C33-5F4D-45F6-B3F0-46F63B5405C0}" srcId="{5694A685-3F47-4103-92CA-633841DA1AC6}" destId="{6E3DCC62-57D4-4085-808C-7987F46419D4}" srcOrd="1" destOrd="0" parTransId="{2A92B96F-6DCA-4CA2-8B02-56367D029DD0}" sibTransId="{1F044845-2047-4198-92D9-0FBAA797F994}"/>
    <dgm:cxn modelId="{57DDD82A-043A-46DC-AAE3-0579CBF872C5}" srcId="{5694A685-3F47-4103-92CA-633841DA1AC6}" destId="{F84858E2-29E5-4240-85EA-3C2A0B8374E0}" srcOrd="0" destOrd="0" parTransId="{374ED8D2-A24F-4761-B0DD-B4039BC2036D}" sibTransId="{133E261A-D0A5-4390-BFC3-EF5C06284D2F}"/>
    <dgm:cxn modelId="{6E57CD06-1C3D-4E5F-A385-F83A53DEF310}" type="presOf" srcId="{5694A685-3F47-4103-92CA-633841DA1AC6}" destId="{6A2C2200-3F45-4547-89C3-E29C57ABC0B0}" srcOrd="0" destOrd="0" presId="urn:microsoft.com/office/officeart/2005/8/layout/process1"/>
    <dgm:cxn modelId="{DC4DA887-0B36-412D-915E-997FD9BA631C}" type="presOf" srcId="{133E261A-D0A5-4390-BFC3-EF5C06284D2F}" destId="{78D3746C-8FD1-4DE5-8821-4362D89F794E}" srcOrd="1" destOrd="0" presId="urn:microsoft.com/office/officeart/2005/8/layout/process1"/>
    <dgm:cxn modelId="{EFB93F8D-6347-4E19-B3C2-6C58D062CC21}" type="presParOf" srcId="{6A2C2200-3F45-4547-89C3-E29C57ABC0B0}" destId="{CC9D5146-3670-4480-8FBA-EBC0B7CCE55E}" srcOrd="0" destOrd="0" presId="urn:microsoft.com/office/officeart/2005/8/layout/process1"/>
    <dgm:cxn modelId="{BA25E79D-2634-456D-A09A-49CC8D7FE382}" type="presParOf" srcId="{6A2C2200-3F45-4547-89C3-E29C57ABC0B0}" destId="{CDC5C4E6-A620-43FE-A7A6-2D4D5E4F35B5}" srcOrd="1" destOrd="0" presId="urn:microsoft.com/office/officeart/2005/8/layout/process1"/>
    <dgm:cxn modelId="{87ADE978-6819-4CD8-AB5E-DEBB8031ED4A}" type="presParOf" srcId="{CDC5C4E6-A620-43FE-A7A6-2D4D5E4F35B5}" destId="{78D3746C-8FD1-4DE5-8821-4362D89F794E}" srcOrd="0" destOrd="0" presId="urn:microsoft.com/office/officeart/2005/8/layout/process1"/>
    <dgm:cxn modelId="{50FE7AE2-782F-4214-9D88-8E0E6A363EE9}" type="presParOf" srcId="{6A2C2200-3F45-4547-89C3-E29C57ABC0B0}" destId="{DA96A545-431F-4F07-887F-743C34CF6CBB}"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0113717-77E0-4481-99C0-10B61D40FDA1}" type="doc">
      <dgm:prSet loTypeId="urn:microsoft.com/office/officeart/2005/8/layout/process1" loCatId="process" qsTypeId="urn:microsoft.com/office/officeart/2005/8/quickstyle/simple1" qsCatId="simple" csTypeId="urn:microsoft.com/office/officeart/2005/8/colors/accent1_2" csCatId="accent1" phldr="1"/>
      <dgm:spPr/>
    </dgm:pt>
    <dgm:pt modelId="{74CAD1D5-5422-432D-A30A-2FB8AF79C09A}">
      <dgm:prSet phldrT="[Text]"/>
      <dgm:spPr/>
      <dgm:t>
        <a:bodyPr/>
        <a:lstStyle/>
        <a:p>
          <a:r>
            <a:rPr lang="en-US" dirty="0" smtClean="0"/>
            <a:t>Presentation</a:t>
          </a:r>
          <a:endParaRPr lang="en-IN" dirty="0"/>
        </a:p>
      </dgm:t>
    </dgm:pt>
    <dgm:pt modelId="{549D62D5-F611-4741-8C74-91C9469F58AC}" type="parTrans" cxnId="{FCE0BBA0-7881-4900-8EAA-1196BC1633B0}">
      <dgm:prSet/>
      <dgm:spPr/>
      <dgm:t>
        <a:bodyPr/>
        <a:lstStyle/>
        <a:p>
          <a:endParaRPr lang="en-IN"/>
        </a:p>
      </dgm:t>
    </dgm:pt>
    <dgm:pt modelId="{1A150DD7-8BF5-4433-94B8-15F193826577}" type="sibTrans" cxnId="{FCE0BBA0-7881-4900-8EAA-1196BC1633B0}">
      <dgm:prSet/>
      <dgm:spPr/>
      <dgm:t>
        <a:bodyPr/>
        <a:lstStyle/>
        <a:p>
          <a:endParaRPr lang="en-IN"/>
        </a:p>
      </dgm:t>
    </dgm:pt>
    <dgm:pt modelId="{B9201469-A8E6-4F8A-9A89-8289A3568A97}">
      <dgm:prSet phldrT="[Text]"/>
      <dgm:spPr/>
      <dgm:t>
        <a:bodyPr/>
        <a:lstStyle/>
        <a:p>
          <a:r>
            <a:rPr lang="en-US" dirty="0" smtClean="0"/>
            <a:t>Business</a:t>
          </a:r>
          <a:endParaRPr lang="en-IN" dirty="0"/>
        </a:p>
      </dgm:t>
    </dgm:pt>
    <dgm:pt modelId="{CF013673-7F4D-41E4-B5CC-3F12A248BA50}" type="parTrans" cxnId="{C00347FE-73B9-4249-84D4-72687D2F5BB8}">
      <dgm:prSet/>
      <dgm:spPr/>
      <dgm:t>
        <a:bodyPr/>
        <a:lstStyle/>
        <a:p>
          <a:endParaRPr lang="en-IN"/>
        </a:p>
      </dgm:t>
    </dgm:pt>
    <dgm:pt modelId="{98E02CD5-BD5B-4434-B84B-9CEEAD7B8A2F}" type="sibTrans" cxnId="{C00347FE-73B9-4249-84D4-72687D2F5BB8}">
      <dgm:prSet/>
      <dgm:spPr/>
      <dgm:t>
        <a:bodyPr/>
        <a:lstStyle/>
        <a:p>
          <a:endParaRPr lang="en-IN"/>
        </a:p>
      </dgm:t>
    </dgm:pt>
    <dgm:pt modelId="{46114CF6-4552-4BD9-AC57-3C76EB524290}">
      <dgm:prSet phldrT="[Text]"/>
      <dgm:spPr/>
      <dgm:t>
        <a:bodyPr/>
        <a:lstStyle/>
        <a:p>
          <a:r>
            <a:rPr lang="en-US" dirty="0" smtClean="0"/>
            <a:t>database</a:t>
          </a:r>
          <a:endParaRPr lang="en-IN" dirty="0"/>
        </a:p>
      </dgm:t>
    </dgm:pt>
    <dgm:pt modelId="{CD19AB2E-64CD-4DB5-ABDE-1D1AB2976375}" type="parTrans" cxnId="{7AB10836-A76E-4CF2-808D-8AD93A6051A5}">
      <dgm:prSet/>
      <dgm:spPr/>
      <dgm:t>
        <a:bodyPr/>
        <a:lstStyle/>
        <a:p>
          <a:endParaRPr lang="en-IN"/>
        </a:p>
      </dgm:t>
    </dgm:pt>
    <dgm:pt modelId="{7B04525F-35FC-445A-B82E-176BF3B14DF1}" type="sibTrans" cxnId="{7AB10836-A76E-4CF2-808D-8AD93A6051A5}">
      <dgm:prSet/>
      <dgm:spPr/>
      <dgm:t>
        <a:bodyPr/>
        <a:lstStyle/>
        <a:p>
          <a:endParaRPr lang="en-IN"/>
        </a:p>
      </dgm:t>
    </dgm:pt>
    <dgm:pt modelId="{A1AA70F7-AF18-445F-83B9-18B028DBED46}" type="pres">
      <dgm:prSet presAssocID="{E0113717-77E0-4481-99C0-10B61D40FDA1}" presName="Name0" presStyleCnt="0">
        <dgm:presLayoutVars>
          <dgm:dir/>
          <dgm:resizeHandles val="exact"/>
        </dgm:presLayoutVars>
      </dgm:prSet>
      <dgm:spPr/>
    </dgm:pt>
    <dgm:pt modelId="{B90E74CC-3AF2-4F27-8A9A-8B338577D165}" type="pres">
      <dgm:prSet presAssocID="{74CAD1D5-5422-432D-A30A-2FB8AF79C09A}" presName="node" presStyleLbl="node1" presStyleIdx="0" presStyleCnt="3">
        <dgm:presLayoutVars>
          <dgm:bulletEnabled val="1"/>
        </dgm:presLayoutVars>
      </dgm:prSet>
      <dgm:spPr/>
      <dgm:t>
        <a:bodyPr/>
        <a:lstStyle/>
        <a:p>
          <a:endParaRPr lang="en-IN"/>
        </a:p>
      </dgm:t>
    </dgm:pt>
    <dgm:pt modelId="{7449C9B7-BB1C-4C23-9931-E59E24ED1F15}" type="pres">
      <dgm:prSet presAssocID="{1A150DD7-8BF5-4433-94B8-15F193826577}" presName="sibTrans" presStyleLbl="sibTrans2D1" presStyleIdx="0" presStyleCnt="2" custScaleX="199363"/>
      <dgm:spPr>
        <a:prstGeom prst="leftRightArrow">
          <a:avLst/>
        </a:prstGeom>
      </dgm:spPr>
      <dgm:t>
        <a:bodyPr/>
        <a:lstStyle/>
        <a:p>
          <a:endParaRPr lang="en-IN"/>
        </a:p>
      </dgm:t>
    </dgm:pt>
    <dgm:pt modelId="{90301B3D-879A-4213-AC20-BAC846D5223F}" type="pres">
      <dgm:prSet presAssocID="{1A150DD7-8BF5-4433-94B8-15F193826577}" presName="connectorText" presStyleLbl="sibTrans2D1" presStyleIdx="0" presStyleCnt="2"/>
      <dgm:spPr/>
      <dgm:t>
        <a:bodyPr/>
        <a:lstStyle/>
        <a:p>
          <a:endParaRPr lang="en-IN"/>
        </a:p>
      </dgm:t>
    </dgm:pt>
    <dgm:pt modelId="{5364FBB0-A3F8-4919-8DA8-BEBF94D2E5B2}" type="pres">
      <dgm:prSet presAssocID="{B9201469-A8E6-4F8A-9A89-8289A3568A97}" presName="node" presStyleLbl="node1" presStyleIdx="1" presStyleCnt="3">
        <dgm:presLayoutVars>
          <dgm:bulletEnabled val="1"/>
        </dgm:presLayoutVars>
      </dgm:prSet>
      <dgm:spPr/>
      <dgm:t>
        <a:bodyPr/>
        <a:lstStyle/>
        <a:p>
          <a:endParaRPr lang="en-IN"/>
        </a:p>
      </dgm:t>
    </dgm:pt>
    <dgm:pt modelId="{473B9D01-CB05-4DED-B16F-8859A2E033E6}" type="pres">
      <dgm:prSet presAssocID="{98E02CD5-BD5B-4434-B84B-9CEEAD7B8A2F}" presName="sibTrans" presStyleLbl="sibTrans2D1" presStyleIdx="1" presStyleCnt="2" custScaleX="180980"/>
      <dgm:spPr>
        <a:prstGeom prst="leftRightArrow">
          <a:avLst/>
        </a:prstGeom>
      </dgm:spPr>
      <dgm:t>
        <a:bodyPr/>
        <a:lstStyle/>
        <a:p>
          <a:endParaRPr lang="en-IN"/>
        </a:p>
      </dgm:t>
    </dgm:pt>
    <dgm:pt modelId="{D399BEB0-AF72-4AC3-B0A8-46E98CE7EA70}" type="pres">
      <dgm:prSet presAssocID="{98E02CD5-BD5B-4434-B84B-9CEEAD7B8A2F}" presName="connectorText" presStyleLbl="sibTrans2D1" presStyleIdx="1" presStyleCnt="2"/>
      <dgm:spPr/>
      <dgm:t>
        <a:bodyPr/>
        <a:lstStyle/>
        <a:p>
          <a:endParaRPr lang="en-IN"/>
        </a:p>
      </dgm:t>
    </dgm:pt>
    <dgm:pt modelId="{30DB2F04-1AD0-4B47-92D0-2E885E8565FC}" type="pres">
      <dgm:prSet presAssocID="{46114CF6-4552-4BD9-AC57-3C76EB524290}" presName="node" presStyleLbl="node1" presStyleIdx="2" presStyleCnt="3">
        <dgm:presLayoutVars>
          <dgm:bulletEnabled val="1"/>
        </dgm:presLayoutVars>
      </dgm:prSet>
      <dgm:spPr/>
      <dgm:t>
        <a:bodyPr/>
        <a:lstStyle/>
        <a:p>
          <a:endParaRPr lang="en-IN"/>
        </a:p>
      </dgm:t>
    </dgm:pt>
  </dgm:ptLst>
  <dgm:cxnLst>
    <dgm:cxn modelId="{A8DA6928-FFD9-4112-9110-30DD9F9C0ABE}" type="presOf" srcId="{E0113717-77E0-4481-99C0-10B61D40FDA1}" destId="{A1AA70F7-AF18-445F-83B9-18B028DBED46}" srcOrd="0" destOrd="0" presId="urn:microsoft.com/office/officeart/2005/8/layout/process1"/>
    <dgm:cxn modelId="{C00347FE-73B9-4249-84D4-72687D2F5BB8}" srcId="{E0113717-77E0-4481-99C0-10B61D40FDA1}" destId="{B9201469-A8E6-4F8A-9A89-8289A3568A97}" srcOrd="1" destOrd="0" parTransId="{CF013673-7F4D-41E4-B5CC-3F12A248BA50}" sibTransId="{98E02CD5-BD5B-4434-B84B-9CEEAD7B8A2F}"/>
    <dgm:cxn modelId="{8C9CE668-C3D7-40B7-903F-B4A3C9DD9727}" type="presOf" srcId="{98E02CD5-BD5B-4434-B84B-9CEEAD7B8A2F}" destId="{473B9D01-CB05-4DED-B16F-8859A2E033E6}" srcOrd="0" destOrd="0" presId="urn:microsoft.com/office/officeart/2005/8/layout/process1"/>
    <dgm:cxn modelId="{8E43BBE0-7EA0-42C5-994F-A9F09F995188}" type="presOf" srcId="{98E02CD5-BD5B-4434-B84B-9CEEAD7B8A2F}" destId="{D399BEB0-AF72-4AC3-B0A8-46E98CE7EA70}" srcOrd="1" destOrd="0" presId="urn:microsoft.com/office/officeart/2005/8/layout/process1"/>
    <dgm:cxn modelId="{D36520CA-AD3B-44BE-B3AC-B326D6306A80}" type="presOf" srcId="{1A150DD7-8BF5-4433-94B8-15F193826577}" destId="{7449C9B7-BB1C-4C23-9931-E59E24ED1F15}" srcOrd="0" destOrd="0" presId="urn:microsoft.com/office/officeart/2005/8/layout/process1"/>
    <dgm:cxn modelId="{10468E6B-EFBE-4070-BCF6-8A84A091F4F8}" type="presOf" srcId="{46114CF6-4552-4BD9-AC57-3C76EB524290}" destId="{30DB2F04-1AD0-4B47-92D0-2E885E8565FC}" srcOrd="0" destOrd="0" presId="urn:microsoft.com/office/officeart/2005/8/layout/process1"/>
    <dgm:cxn modelId="{C9D52CDF-08E1-4599-8240-C1DB8C35C0FD}" type="presOf" srcId="{B9201469-A8E6-4F8A-9A89-8289A3568A97}" destId="{5364FBB0-A3F8-4919-8DA8-BEBF94D2E5B2}" srcOrd="0" destOrd="0" presId="urn:microsoft.com/office/officeart/2005/8/layout/process1"/>
    <dgm:cxn modelId="{435CF8AF-EA62-4B64-B001-792F5E89D3C8}" type="presOf" srcId="{74CAD1D5-5422-432D-A30A-2FB8AF79C09A}" destId="{B90E74CC-3AF2-4F27-8A9A-8B338577D165}" srcOrd="0" destOrd="0" presId="urn:microsoft.com/office/officeart/2005/8/layout/process1"/>
    <dgm:cxn modelId="{7AB10836-A76E-4CF2-808D-8AD93A6051A5}" srcId="{E0113717-77E0-4481-99C0-10B61D40FDA1}" destId="{46114CF6-4552-4BD9-AC57-3C76EB524290}" srcOrd="2" destOrd="0" parTransId="{CD19AB2E-64CD-4DB5-ABDE-1D1AB2976375}" sibTransId="{7B04525F-35FC-445A-B82E-176BF3B14DF1}"/>
    <dgm:cxn modelId="{5B10AE8B-9B4C-46FA-946B-2DA7400DB1BD}" type="presOf" srcId="{1A150DD7-8BF5-4433-94B8-15F193826577}" destId="{90301B3D-879A-4213-AC20-BAC846D5223F}" srcOrd="1" destOrd="0" presId="urn:microsoft.com/office/officeart/2005/8/layout/process1"/>
    <dgm:cxn modelId="{FCE0BBA0-7881-4900-8EAA-1196BC1633B0}" srcId="{E0113717-77E0-4481-99C0-10B61D40FDA1}" destId="{74CAD1D5-5422-432D-A30A-2FB8AF79C09A}" srcOrd="0" destOrd="0" parTransId="{549D62D5-F611-4741-8C74-91C9469F58AC}" sibTransId="{1A150DD7-8BF5-4433-94B8-15F193826577}"/>
    <dgm:cxn modelId="{10C3DF89-BC16-40E5-AFD8-CB1D90E1B198}" type="presParOf" srcId="{A1AA70F7-AF18-445F-83B9-18B028DBED46}" destId="{B90E74CC-3AF2-4F27-8A9A-8B338577D165}" srcOrd="0" destOrd="0" presId="urn:microsoft.com/office/officeart/2005/8/layout/process1"/>
    <dgm:cxn modelId="{B1E3606E-D778-4113-A9A7-BAC2009BE0C3}" type="presParOf" srcId="{A1AA70F7-AF18-445F-83B9-18B028DBED46}" destId="{7449C9B7-BB1C-4C23-9931-E59E24ED1F15}" srcOrd="1" destOrd="0" presId="urn:microsoft.com/office/officeart/2005/8/layout/process1"/>
    <dgm:cxn modelId="{E9A9ED19-8813-40F7-BDB6-16B5755BA125}" type="presParOf" srcId="{7449C9B7-BB1C-4C23-9931-E59E24ED1F15}" destId="{90301B3D-879A-4213-AC20-BAC846D5223F}" srcOrd="0" destOrd="0" presId="urn:microsoft.com/office/officeart/2005/8/layout/process1"/>
    <dgm:cxn modelId="{9CEA5C84-3584-4592-B0D2-5AEDE3FC57CF}" type="presParOf" srcId="{A1AA70F7-AF18-445F-83B9-18B028DBED46}" destId="{5364FBB0-A3F8-4919-8DA8-BEBF94D2E5B2}" srcOrd="2" destOrd="0" presId="urn:microsoft.com/office/officeart/2005/8/layout/process1"/>
    <dgm:cxn modelId="{AE6DAEE3-212A-40C5-92C3-97F050F97534}" type="presParOf" srcId="{A1AA70F7-AF18-445F-83B9-18B028DBED46}" destId="{473B9D01-CB05-4DED-B16F-8859A2E033E6}" srcOrd="3" destOrd="0" presId="urn:microsoft.com/office/officeart/2005/8/layout/process1"/>
    <dgm:cxn modelId="{D11E3210-3FA1-4D97-955B-471EFFA31149}" type="presParOf" srcId="{473B9D01-CB05-4DED-B16F-8859A2E033E6}" destId="{D399BEB0-AF72-4AC3-B0A8-46E98CE7EA70}" srcOrd="0" destOrd="0" presId="urn:microsoft.com/office/officeart/2005/8/layout/process1"/>
    <dgm:cxn modelId="{9ED04D21-89E1-4038-B1DE-0C4E4F535249}" type="presParOf" srcId="{A1AA70F7-AF18-445F-83B9-18B028DBED46}" destId="{30DB2F04-1AD0-4B47-92D0-2E885E8565FC}"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8EF96C5-FFEB-4E4A-9C5E-FEC718BEF6F0}"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5A676B1E-024C-4EC1-946F-E579D42366FA}">
      <dgm:prSet custT="1"/>
      <dgm:spPr/>
      <dgm:t>
        <a:bodyPr/>
        <a:lstStyle/>
        <a:p>
          <a:pPr rtl="0"/>
          <a:r>
            <a:rPr lang="en-IN" sz="2800" dirty="0" smtClean="0"/>
            <a:t>1. ADDS</a:t>
          </a:r>
          <a:endParaRPr lang="en-IN" sz="2800" dirty="0"/>
        </a:p>
      </dgm:t>
    </dgm:pt>
    <dgm:pt modelId="{26AEE5B8-072E-420B-A1B8-42F2A066F8F7}" type="parTrans" cxnId="{00FC0191-20E6-4F92-A290-88131F378B28}">
      <dgm:prSet/>
      <dgm:spPr/>
      <dgm:t>
        <a:bodyPr/>
        <a:lstStyle/>
        <a:p>
          <a:endParaRPr lang="en-IN"/>
        </a:p>
      </dgm:t>
    </dgm:pt>
    <dgm:pt modelId="{2EFD0F13-F7D4-4458-B2EB-2EBDB0FD052A}" type="sibTrans" cxnId="{00FC0191-20E6-4F92-A290-88131F378B28}">
      <dgm:prSet/>
      <dgm:spPr/>
      <dgm:t>
        <a:bodyPr/>
        <a:lstStyle/>
        <a:p>
          <a:endParaRPr lang="en-IN"/>
        </a:p>
      </dgm:t>
    </dgm:pt>
    <dgm:pt modelId="{1E625AFE-BB94-4695-B797-097C86E1081F}">
      <dgm:prSet custT="1"/>
      <dgm:spPr/>
      <dgm:t>
        <a:bodyPr/>
        <a:lstStyle/>
        <a:p>
          <a:pPr rtl="0"/>
          <a:r>
            <a:rPr lang="en-IN" sz="2800" dirty="0" smtClean="0"/>
            <a:t>2. FSRM</a:t>
          </a:r>
          <a:endParaRPr lang="en-IN" sz="2800" dirty="0"/>
        </a:p>
      </dgm:t>
    </dgm:pt>
    <dgm:pt modelId="{CC73B525-C4C9-4ED6-B139-3D465B2CBF83}" type="parTrans" cxnId="{36BBED60-0AF9-4487-9A72-A61E3C4A5822}">
      <dgm:prSet/>
      <dgm:spPr/>
      <dgm:t>
        <a:bodyPr/>
        <a:lstStyle/>
        <a:p>
          <a:endParaRPr lang="en-IN"/>
        </a:p>
      </dgm:t>
    </dgm:pt>
    <dgm:pt modelId="{051CFABB-CD01-4AC1-A08B-87E8E2A1EBBD}" type="sibTrans" cxnId="{36BBED60-0AF9-4487-9A72-A61E3C4A5822}">
      <dgm:prSet/>
      <dgm:spPr/>
      <dgm:t>
        <a:bodyPr/>
        <a:lstStyle/>
        <a:p>
          <a:endParaRPr lang="en-IN"/>
        </a:p>
      </dgm:t>
    </dgm:pt>
    <dgm:pt modelId="{B2AB2A30-3409-46E3-8EC2-E1DDF79A2AF1}">
      <dgm:prSet custT="1"/>
      <dgm:spPr/>
      <dgm:t>
        <a:bodyPr/>
        <a:lstStyle/>
        <a:p>
          <a:pPr algn="l" rtl="0"/>
          <a:r>
            <a:rPr lang="en-IN" sz="2800" dirty="0" smtClean="0"/>
            <a:t>3.WDS</a:t>
          </a:r>
          <a:endParaRPr lang="en-IN" sz="2800" dirty="0"/>
        </a:p>
      </dgm:t>
    </dgm:pt>
    <dgm:pt modelId="{01B2597F-A945-444E-BEFC-3177B57E0C83}" type="parTrans" cxnId="{A1CF2DEA-C1FE-4696-9D44-3A83EB861131}">
      <dgm:prSet/>
      <dgm:spPr/>
      <dgm:t>
        <a:bodyPr/>
        <a:lstStyle/>
        <a:p>
          <a:endParaRPr lang="en-IN"/>
        </a:p>
      </dgm:t>
    </dgm:pt>
    <dgm:pt modelId="{EF22D4D8-F34C-4234-ABB6-F4C31FD517DA}" type="sibTrans" cxnId="{A1CF2DEA-C1FE-4696-9D44-3A83EB861131}">
      <dgm:prSet/>
      <dgm:spPr/>
      <dgm:t>
        <a:bodyPr/>
        <a:lstStyle/>
        <a:p>
          <a:endParaRPr lang="en-IN"/>
        </a:p>
      </dgm:t>
    </dgm:pt>
    <dgm:pt modelId="{847B1EC3-3EB2-4EF6-A505-E5462971AF20}">
      <dgm:prSet custT="1"/>
      <dgm:spPr/>
      <dgm:t>
        <a:bodyPr/>
        <a:lstStyle/>
        <a:p>
          <a:pPr algn="l" rtl="0"/>
          <a:r>
            <a:rPr lang="en-IN" sz="2800" dirty="0" smtClean="0"/>
            <a:t>4.IIS</a:t>
          </a:r>
          <a:endParaRPr lang="en-IN" sz="2800" dirty="0"/>
        </a:p>
      </dgm:t>
    </dgm:pt>
    <dgm:pt modelId="{9EEE1400-F73A-472D-9EBB-A1FF0222BAFB}" type="parTrans" cxnId="{ACE555E5-3B3B-4E94-AD15-72D0E09A010A}">
      <dgm:prSet/>
      <dgm:spPr/>
      <dgm:t>
        <a:bodyPr/>
        <a:lstStyle/>
        <a:p>
          <a:endParaRPr lang="en-IN"/>
        </a:p>
      </dgm:t>
    </dgm:pt>
    <dgm:pt modelId="{93B765A9-2241-4AF3-9A39-EFE069CECB57}" type="sibTrans" cxnId="{ACE555E5-3B3B-4E94-AD15-72D0E09A010A}">
      <dgm:prSet/>
      <dgm:spPr/>
      <dgm:t>
        <a:bodyPr/>
        <a:lstStyle/>
        <a:p>
          <a:endParaRPr lang="en-IN"/>
        </a:p>
      </dgm:t>
    </dgm:pt>
    <dgm:pt modelId="{A59B2235-6F2B-43E8-92F0-7383B607128A}">
      <dgm:prSet custT="1"/>
      <dgm:spPr/>
      <dgm:t>
        <a:bodyPr/>
        <a:lstStyle/>
        <a:p>
          <a:r>
            <a:rPr lang="en-IN" sz="2000" dirty="0" smtClean="0"/>
            <a:t>Active Directory Domain Service</a:t>
          </a:r>
          <a:endParaRPr lang="en-IN" sz="2000" dirty="0"/>
        </a:p>
      </dgm:t>
    </dgm:pt>
    <dgm:pt modelId="{CB1AB69A-AC2A-4D24-892C-7C65DACAC55B}" type="parTrans" cxnId="{83A7DD30-45B4-48E5-A67A-C4D8E4C25EA4}">
      <dgm:prSet/>
      <dgm:spPr/>
      <dgm:t>
        <a:bodyPr/>
        <a:lstStyle/>
        <a:p>
          <a:endParaRPr lang="en-IN"/>
        </a:p>
      </dgm:t>
    </dgm:pt>
    <dgm:pt modelId="{EFDDDF0E-2C8E-47B8-8D3E-D12626915983}" type="sibTrans" cxnId="{83A7DD30-45B4-48E5-A67A-C4D8E4C25EA4}">
      <dgm:prSet/>
      <dgm:spPr/>
      <dgm:t>
        <a:bodyPr/>
        <a:lstStyle/>
        <a:p>
          <a:endParaRPr lang="en-IN"/>
        </a:p>
      </dgm:t>
    </dgm:pt>
    <dgm:pt modelId="{D8DBFA87-B3E6-4A04-B0EF-744DF35D2719}">
      <dgm:prSet custT="1"/>
      <dgm:spPr/>
      <dgm:t>
        <a:bodyPr/>
        <a:lstStyle/>
        <a:p>
          <a:r>
            <a:rPr lang="en-IN" sz="2000" dirty="0" smtClean="0"/>
            <a:t>File Server Resource Management</a:t>
          </a:r>
          <a:endParaRPr lang="en-IN" sz="2000" dirty="0"/>
        </a:p>
      </dgm:t>
    </dgm:pt>
    <dgm:pt modelId="{FF343F91-8BCF-4086-8CBD-C0212DE8E34E}" type="parTrans" cxnId="{3C504182-C653-4975-9EA6-F53B3E7DD0C6}">
      <dgm:prSet/>
      <dgm:spPr/>
      <dgm:t>
        <a:bodyPr/>
        <a:lstStyle/>
        <a:p>
          <a:endParaRPr lang="en-IN"/>
        </a:p>
      </dgm:t>
    </dgm:pt>
    <dgm:pt modelId="{BD26E6C3-F631-485E-81E2-A8F4A1CF3249}" type="sibTrans" cxnId="{3C504182-C653-4975-9EA6-F53B3E7DD0C6}">
      <dgm:prSet/>
      <dgm:spPr/>
      <dgm:t>
        <a:bodyPr/>
        <a:lstStyle/>
        <a:p>
          <a:endParaRPr lang="en-IN"/>
        </a:p>
      </dgm:t>
    </dgm:pt>
    <dgm:pt modelId="{B4B11692-B152-47E6-A916-15493D5725AD}">
      <dgm:prSet custT="1"/>
      <dgm:spPr/>
      <dgm:t>
        <a:bodyPr/>
        <a:lstStyle/>
        <a:p>
          <a:r>
            <a:rPr lang="en-IN" sz="2000" dirty="0" smtClean="0"/>
            <a:t>Windows Deployment Service</a:t>
          </a:r>
          <a:endParaRPr lang="en-IN" sz="2000" dirty="0"/>
        </a:p>
      </dgm:t>
    </dgm:pt>
    <dgm:pt modelId="{D40E6879-50F1-45AD-AC40-83B6534B403E}" type="parTrans" cxnId="{A17FB281-F4ED-4363-9981-46373A818C7D}">
      <dgm:prSet/>
      <dgm:spPr/>
      <dgm:t>
        <a:bodyPr/>
        <a:lstStyle/>
        <a:p>
          <a:endParaRPr lang="en-IN"/>
        </a:p>
      </dgm:t>
    </dgm:pt>
    <dgm:pt modelId="{47142510-57F7-4066-B39C-3F0EC070F85D}" type="sibTrans" cxnId="{A17FB281-F4ED-4363-9981-46373A818C7D}">
      <dgm:prSet/>
      <dgm:spPr/>
      <dgm:t>
        <a:bodyPr/>
        <a:lstStyle/>
        <a:p>
          <a:endParaRPr lang="en-IN"/>
        </a:p>
      </dgm:t>
    </dgm:pt>
    <dgm:pt modelId="{D50DD7D7-DF0B-4A46-966B-A8879CAACD56}">
      <dgm:prSet custT="1"/>
      <dgm:spPr/>
      <dgm:t>
        <a:bodyPr/>
        <a:lstStyle/>
        <a:p>
          <a:r>
            <a:rPr lang="en-IN" sz="2000" dirty="0" smtClean="0"/>
            <a:t> Internet Information Services</a:t>
          </a:r>
          <a:endParaRPr lang="en-IN" sz="2000" dirty="0"/>
        </a:p>
      </dgm:t>
    </dgm:pt>
    <dgm:pt modelId="{5D741F57-219E-4F2F-BA85-2AD91423784C}" type="parTrans" cxnId="{AB4E0B0B-0BBC-4D1C-B3F4-84DB3B65E5F9}">
      <dgm:prSet/>
      <dgm:spPr/>
      <dgm:t>
        <a:bodyPr/>
        <a:lstStyle/>
        <a:p>
          <a:endParaRPr lang="en-IN"/>
        </a:p>
      </dgm:t>
    </dgm:pt>
    <dgm:pt modelId="{C014CAB2-133E-48F0-84DE-95ED3ECD14A2}" type="sibTrans" cxnId="{AB4E0B0B-0BBC-4D1C-B3F4-84DB3B65E5F9}">
      <dgm:prSet/>
      <dgm:spPr/>
      <dgm:t>
        <a:bodyPr/>
        <a:lstStyle/>
        <a:p>
          <a:endParaRPr lang="en-IN"/>
        </a:p>
      </dgm:t>
    </dgm:pt>
    <dgm:pt modelId="{0AC4C008-5653-4791-A37F-560D08CBB022}" type="pres">
      <dgm:prSet presAssocID="{88EF96C5-FFEB-4E4A-9C5E-FEC718BEF6F0}" presName="Name0" presStyleCnt="0">
        <dgm:presLayoutVars>
          <dgm:dir/>
          <dgm:animLvl val="lvl"/>
          <dgm:resizeHandles val="exact"/>
        </dgm:presLayoutVars>
      </dgm:prSet>
      <dgm:spPr/>
      <dgm:t>
        <a:bodyPr/>
        <a:lstStyle/>
        <a:p>
          <a:endParaRPr lang="en-US"/>
        </a:p>
      </dgm:t>
    </dgm:pt>
    <dgm:pt modelId="{E6AA9208-504C-4162-B10C-E39CF8B177EB}" type="pres">
      <dgm:prSet presAssocID="{5A676B1E-024C-4EC1-946F-E579D42366FA}" presName="linNode" presStyleCnt="0"/>
      <dgm:spPr/>
    </dgm:pt>
    <dgm:pt modelId="{E0AC9D66-506D-4CF6-BDF6-4EB086D1594D}" type="pres">
      <dgm:prSet presAssocID="{5A676B1E-024C-4EC1-946F-E579D42366FA}" presName="parentText" presStyleLbl="node1" presStyleIdx="0" presStyleCnt="4" custScaleX="56448" custLinFactNeighborX="-14870" custLinFactNeighborY="-208">
        <dgm:presLayoutVars>
          <dgm:chMax val="1"/>
          <dgm:bulletEnabled val="1"/>
        </dgm:presLayoutVars>
      </dgm:prSet>
      <dgm:spPr/>
      <dgm:t>
        <a:bodyPr/>
        <a:lstStyle/>
        <a:p>
          <a:endParaRPr lang="en-IN"/>
        </a:p>
      </dgm:t>
    </dgm:pt>
    <dgm:pt modelId="{1FFF8825-248D-4848-8DE9-9C873D443B10}" type="pres">
      <dgm:prSet presAssocID="{5A676B1E-024C-4EC1-946F-E579D42366FA}" presName="descendantText" presStyleLbl="alignAccFollowNode1" presStyleIdx="0" presStyleCnt="4" custScaleX="90909" custLinFactNeighborX="-21860">
        <dgm:presLayoutVars>
          <dgm:bulletEnabled val="1"/>
        </dgm:presLayoutVars>
      </dgm:prSet>
      <dgm:spPr/>
      <dgm:t>
        <a:bodyPr/>
        <a:lstStyle/>
        <a:p>
          <a:endParaRPr lang="en-US"/>
        </a:p>
      </dgm:t>
    </dgm:pt>
    <dgm:pt modelId="{495E1253-145A-44E2-938C-37798407B3BC}" type="pres">
      <dgm:prSet presAssocID="{2EFD0F13-F7D4-4458-B2EB-2EBDB0FD052A}" presName="sp" presStyleCnt="0"/>
      <dgm:spPr/>
    </dgm:pt>
    <dgm:pt modelId="{26F22F7D-9B18-48B0-812E-C135AEB1DD0A}" type="pres">
      <dgm:prSet presAssocID="{1E625AFE-BB94-4695-B797-097C86E1081F}" presName="linNode" presStyleCnt="0"/>
      <dgm:spPr/>
    </dgm:pt>
    <dgm:pt modelId="{781655CD-E97A-46F7-981C-F29C0DE1D701}" type="pres">
      <dgm:prSet presAssocID="{1E625AFE-BB94-4695-B797-097C86E1081F}" presName="parentText" presStyleLbl="node1" presStyleIdx="1" presStyleCnt="4" custScaleX="56448" custLinFactNeighborX="-15544">
        <dgm:presLayoutVars>
          <dgm:chMax val="1"/>
          <dgm:bulletEnabled val="1"/>
        </dgm:presLayoutVars>
      </dgm:prSet>
      <dgm:spPr/>
      <dgm:t>
        <a:bodyPr/>
        <a:lstStyle/>
        <a:p>
          <a:endParaRPr lang="en-IN"/>
        </a:p>
      </dgm:t>
    </dgm:pt>
    <dgm:pt modelId="{E911C423-E55E-4485-8BF8-8CE267DB1FEF}" type="pres">
      <dgm:prSet presAssocID="{1E625AFE-BB94-4695-B797-097C86E1081F}" presName="descendantText" presStyleLbl="alignAccFollowNode1" presStyleIdx="1" presStyleCnt="4" custScaleX="90909" custLinFactNeighborX="-21860">
        <dgm:presLayoutVars>
          <dgm:bulletEnabled val="1"/>
        </dgm:presLayoutVars>
      </dgm:prSet>
      <dgm:spPr/>
      <dgm:t>
        <a:bodyPr/>
        <a:lstStyle/>
        <a:p>
          <a:endParaRPr lang="en-US"/>
        </a:p>
      </dgm:t>
    </dgm:pt>
    <dgm:pt modelId="{C11497AC-9387-4817-94C2-5BBB07ECAE36}" type="pres">
      <dgm:prSet presAssocID="{051CFABB-CD01-4AC1-A08B-87E8E2A1EBBD}" presName="sp" presStyleCnt="0"/>
      <dgm:spPr/>
    </dgm:pt>
    <dgm:pt modelId="{532446D0-7D51-47CC-B653-95ABB4409BC9}" type="pres">
      <dgm:prSet presAssocID="{B2AB2A30-3409-46E3-8EC2-E1DDF79A2AF1}" presName="linNode" presStyleCnt="0"/>
      <dgm:spPr/>
    </dgm:pt>
    <dgm:pt modelId="{A0FA729E-D7DE-4ED7-9990-4C3D87E709E6}" type="pres">
      <dgm:prSet presAssocID="{B2AB2A30-3409-46E3-8EC2-E1DDF79A2AF1}" presName="parentText" presStyleLbl="node1" presStyleIdx="2" presStyleCnt="4" custScaleX="56448" custLinFactNeighborX="-15368" custLinFactNeighborY="1573">
        <dgm:presLayoutVars>
          <dgm:chMax val="1"/>
          <dgm:bulletEnabled val="1"/>
        </dgm:presLayoutVars>
      </dgm:prSet>
      <dgm:spPr/>
      <dgm:t>
        <a:bodyPr/>
        <a:lstStyle/>
        <a:p>
          <a:endParaRPr lang="en-IN"/>
        </a:p>
      </dgm:t>
    </dgm:pt>
    <dgm:pt modelId="{D97973A4-FDC4-42BC-8B28-CAFDD1AF975E}" type="pres">
      <dgm:prSet presAssocID="{B2AB2A30-3409-46E3-8EC2-E1DDF79A2AF1}" presName="descendantText" presStyleLbl="alignAccFollowNode1" presStyleIdx="2" presStyleCnt="4" custScaleX="90909" custLinFactNeighborX="-21860">
        <dgm:presLayoutVars>
          <dgm:bulletEnabled val="1"/>
        </dgm:presLayoutVars>
      </dgm:prSet>
      <dgm:spPr/>
      <dgm:t>
        <a:bodyPr/>
        <a:lstStyle/>
        <a:p>
          <a:endParaRPr lang="en-US"/>
        </a:p>
      </dgm:t>
    </dgm:pt>
    <dgm:pt modelId="{DE702E92-409E-49F6-A053-80DCFDA00CF5}" type="pres">
      <dgm:prSet presAssocID="{EF22D4D8-F34C-4234-ABB6-F4C31FD517DA}" presName="sp" presStyleCnt="0"/>
      <dgm:spPr/>
    </dgm:pt>
    <dgm:pt modelId="{984733DD-FBEB-440D-B313-D666C1BE11B4}" type="pres">
      <dgm:prSet presAssocID="{847B1EC3-3EB2-4EF6-A505-E5462971AF20}" presName="linNode" presStyleCnt="0"/>
      <dgm:spPr/>
    </dgm:pt>
    <dgm:pt modelId="{58150D72-BDBB-462E-AE32-F52D0A401E99}" type="pres">
      <dgm:prSet presAssocID="{847B1EC3-3EB2-4EF6-A505-E5462971AF20}" presName="parentText" presStyleLbl="node1" presStyleIdx="3" presStyleCnt="4" custScaleX="56448" custLinFactNeighborX="-15368" custLinFactNeighborY="208">
        <dgm:presLayoutVars>
          <dgm:chMax val="1"/>
          <dgm:bulletEnabled val="1"/>
        </dgm:presLayoutVars>
      </dgm:prSet>
      <dgm:spPr/>
      <dgm:t>
        <a:bodyPr/>
        <a:lstStyle/>
        <a:p>
          <a:endParaRPr lang="en-IN"/>
        </a:p>
      </dgm:t>
    </dgm:pt>
    <dgm:pt modelId="{6BCE37D7-E9F0-4F62-9E18-10ACF44B6E24}" type="pres">
      <dgm:prSet presAssocID="{847B1EC3-3EB2-4EF6-A505-E5462971AF20}" presName="descendantText" presStyleLbl="alignAccFollowNode1" presStyleIdx="3" presStyleCnt="4" custScaleX="90909" custLinFactNeighborX="-21860">
        <dgm:presLayoutVars>
          <dgm:bulletEnabled val="1"/>
        </dgm:presLayoutVars>
      </dgm:prSet>
      <dgm:spPr/>
      <dgm:t>
        <a:bodyPr/>
        <a:lstStyle/>
        <a:p>
          <a:endParaRPr lang="en-US"/>
        </a:p>
      </dgm:t>
    </dgm:pt>
  </dgm:ptLst>
  <dgm:cxnLst>
    <dgm:cxn modelId="{83A7DD30-45B4-48E5-A67A-C4D8E4C25EA4}" srcId="{5A676B1E-024C-4EC1-946F-E579D42366FA}" destId="{A59B2235-6F2B-43E8-92F0-7383B607128A}" srcOrd="0" destOrd="0" parTransId="{CB1AB69A-AC2A-4D24-892C-7C65DACAC55B}" sibTransId="{EFDDDF0E-2C8E-47B8-8D3E-D12626915983}"/>
    <dgm:cxn modelId="{B1AB0C73-6AAC-4B03-BACC-34D267052799}" type="presOf" srcId="{1E625AFE-BB94-4695-B797-097C86E1081F}" destId="{781655CD-E97A-46F7-981C-F29C0DE1D701}" srcOrd="0" destOrd="0" presId="urn:microsoft.com/office/officeart/2005/8/layout/vList5"/>
    <dgm:cxn modelId="{10A6877E-A54D-4428-A7C3-E866C81CB6A7}" type="presOf" srcId="{88EF96C5-FFEB-4E4A-9C5E-FEC718BEF6F0}" destId="{0AC4C008-5653-4791-A37F-560D08CBB022}" srcOrd="0" destOrd="0" presId="urn:microsoft.com/office/officeart/2005/8/layout/vList5"/>
    <dgm:cxn modelId="{AB4E0B0B-0BBC-4D1C-B3F4-84DB3B65E5F9}" srcId="{847B1EC3-3EB2-4EF6-A505-E5462971AF20}" destId="{D50DD7D7-DF0B-4A46-966B-A8879CAACD56}" srcOrd="0" destOrd="0" parTransId="{5D741F57-219E-4F2F-BA85-2AD91423784C}" sibTransId="{C014CAB2-133E-48F0-84DE-95ED3ECD14A2}"/>
    <dgm:cxn modelId="{3C504182-C653-4975-9EA6-F53B3E7DD0C6}" srcId="{1E625AFE-BB94-4695-B797-097C86E1081F}" destId="{D8DBFA87-B3E6-4A04-B0EF-744DF35D2719}" srcOrd="0" destOrd="0" parTransId="{FF343F91-8BCF-4086-8CBD-C0212DE8E34E}" sibTransId="{BD26E6C3-F631-485E-81E2-A8F4A1CF3249}"/>
    <dgm:cxn modelId="{36BBED60-0AF9-4487-9A72-A61E3C4A5822}" srcId="{88EF96C5-FFEB-4E4A-9C5E-FEC718BEF6F0}" destId="{1E625AFE-BB94-4695-B797-097C86E1081F}" srcOrd="1" destOrd="0" parTransId="{CC73B525-C4C9-4ED6-B139-3D465B2CBF83}" sibTransId="{051CFABB-CD01-4AC1-A08B-87E8E2A1EBBD}"/>
    <dgm:cxn modelId="{A17FB281-F4ED-4363-9981-46373A818C7D}" srcId="{B2AB2A30-3409-46E3-8EC2-E1DDF79A2AF1}" destId="{B4B11692-B152-47E6-A916-15493D5725AD}" srcOrd="0" destOrd="0" parTransId="{D40E6879-50F1-45AD-AC40-83B6534B403E}" sibTransId="{47142510-57F7-4066-B39C-3F0EC070F85D}"/>
    <dgm:cxn modelId="{225E6DB7-72C3-41FF-9611-72EF9B88F96E}" type="presOf" srcId="{5A676B1E-024C-4EC1-946F-E579D42366FA}" destId="{E0AC9D66-506D-4CF6-BDF6-4EB086D1594D}" srcOrd="0" destOrd="0" presId="urn:microsoft.com/office/officeart/2005/8/layout/vList5"/>
    <dgm:cxn modelId="{BBB43B11-E2A9-4AD2-BB36-026BE26D3945}" type="presOf" srcId="{B2AB2A30-3409-46E3-8EC2-E1DDF79A2AF1}" destId="{A0FA729E-D7DE-4ED7-9990-4C3D87E709E6}" srcOrd="0" destOrd="0" presId="urn:microsoft.com/office/officeart/2005/8/layout/vList5"/>
    <dgm:cxn modelId="{A611E81F-0AF1-415A-8815-530D0D5D87F7}" type="presOf" srcId="{D8DBFA87-B3E6-4A04-B0EF-744DF35D2719}" destId="{E911C423-E55E-4485-8BF8-8CE267DB1FEF}" srcOrd="0" destOrd="0" presId="urn:microsoft.com/office/officeart/2005/8/layout/vList5"/>
    <dgm:cxn modelId="{15F15C3C-C54B-479E-863E-C49B9A14B5D7}" type="presOf" srcId="{B4B11692-B152-47E6-A916-15493D5725AD}" destId="{D97973A4-FDC4-42BC-8B28-CAFDD1AF975E}" srcOrd="0" destOrd="0" presId="urn:microsoft.com/office/officeart/2005/8/layout/vList5"/>
    <dgm:cxn modelId="{A1CF2DEA-C1FE-4696-9D44-3A83EB861131}" srcId="{88EF96C5-FFEB-4E4A-9C5E-FEC718BEF6F0}" destId="{B2AB2A30-3409-46E3-8EC2-E1DDF79A2AF1}" srcOrd="2" destOrd="0" parTransId="{01B2597F-A945-444E-BEFC-3177B57E0C83}" sibTransId="{EF22D4D8-F34C-4234-ABB6-F4C31FD517DA}"/>
    <dgm:cxn modelId="{ACE555E5-3B3B-4E94-AD15-72D0E09A010A}" srcId="{88EF96C5-FFEB-4E4A-9C5E-FEC718BEF6F0}" destId="{847B1EC3-3EB2-4EF6-A505-E5462971AF20}" srcOrd="3" destOrd="0" parTransId="{9EEE1400-F73A-472D-9EBB-A1FF0222BAFB}" sibTransId="{93B765A9-2241-4AF3-9A39-EFE069CECB57}"/>
    <dgm:cxn modelId="{00FC0191-20E6-4F92-A290-88131F378B28}" srcId="{88EF96C5-FFEB-4E4A-9C5E-FEC718BEF6F0}" destId="{5A676B1E-024C-4EC1-946F-E579D42366FA}" srcOrd="0" destOrd="0" parTransId="{26AEE5B8-072E-420B-A1B8-42F2A066F8F7}" sibTransId="{2EFD0F13-F7D4-4458-B2EB-2EBDB0FD052A}"/>
    <dgm:cxn modelId="{B96D6EB5-6CA4-49AE-8264-6C59529FE0EC}" type="presOf" srcId="{847B1EC3-3EB2-4EF6-A505-E5462971AF20}" destId="{58150D72-BDBB-462E-AE32-F52D0A401E99}" srcOrd="0" destOrd="0" presId="urn:microsoft.com/office/officeart/2005/8/layout/vList5"/>
    <dgm:cxn modelId="{3F8163DF-2DFD-4070-A21F-52F7171860A7}" type="presOf" srcId="{D50DD7D7-DF0B-4A46-966B-A8879CAACD56}" destId="{6BCE37D7-E9F0-4F62-9E18-10ACF44B6E24}" srcOrd="0" destOrd="0" presId="urn:microsoft.com/office/officeart/2005/8/layout/vList5"/>
    <dgm:cxn modelId="{71B25A43-9F23-4003-BAC4-928784F0B85D}" type="presOf" srcId="{A59B2235-6F2B-43E8-92F0-7383B607128A}" destId="{1FFF8825-248D-4848-8DE9-9C873D443B10}" srcOrd="0" destOrd="0" presId="urn:microsoft.com/office/officeart/2005/8/layout/vList5"/>
    <dgm:cxn modelId="{C05BC1A4-87BF-45EB-9672-9191C58846D2}" type="presParOf" srcId="{0AC4C008-5653-4791-A37F-560D08CBB022}" destId="{E6AA9208-504C-4162-B10C-E39CF8B177EB}" srcOrd="0" destOrd="0" presId="urn:microsoft.com/office/officeart/2005/8/layout/vList5"/>
    <dgm:cxn modelId="{735CD765-D5C7-4F4F-88F3-1E4BB0B725F8}" type="presParOf" srcId="{E6AA9208-504C-4162-B10C-E39CF8B177EB}" destId="{E0AC9D66-506D-4CF6-BDF6-4EB086D1594D}" srcOrd="0" destOrd="0" presId="urn:microsoft.com/office/officeart/2005/8/layout/vList5"/>
    <dgm:cxn modelId="{6E4E3E35-A350-4506-8165-1DFDECA2DAE7}" type="presParOf" srcId="{E6AA9208-504C-4162-B10C-E39CF8B177EB}" destId="{1FFF8825-248D-4848-8DE9-9C873D443B10}" srcOrd="1" destOrd="0" presId="urn:microsoft.com/office/officeart/2005/8/layout/vList5"/>
    <dgm:cxn modelId="{5F95D142-B311-4827-B012-0C8CBE2A953E}" type="presParOf" srcId="{0AC4C008-5653-4791-A37F-560D08CBB022}" destId="{495E1253-145A-44E2-938C-37798407B3BC}" srcOrd="1" destOrd="0" presId="urn:microsoft.com/office/officeart/2005/8/layout/vList5"/>
    <dgm:cxn modelId="{68F08CB5-9C4D-4E6C-99A6-14A5DAB6C3F9}" type="presParOf" srcId="{0AC4C008-5653-4791-A37F-560D08CBB022}" destId="{26F22F7D-9B18-48B0-812E-C135AEB1DD0A}" srcOrd="2" destOrd="0" presId="urn:microsoft.com/office/officeart/2005/8/layout/vList5"/>
    <dgm:cxn modelId="{7FD179CE-9DFF-4828-A28B-2F1079FF1FE2}" type="presParOf" srcId="{26F22F7D-9B18-48B0-812E-C135AEB1DD0A}" destId="{781655CD-E97A-46F7-981C-F29C0DE1D701}" srcOrd="0" destOrd="0" presId="urn:microsoft.com/office/officeart/2005/8/layout/vList5"/>
    <dgm:cxn modelId="{77B84A61-CB43-4B2C-97D9-10FA878B3DD5}" type="presParOf" srcId="{26F22F7D-9B18-48B0-812E-C135AEB1DD0A}" destId="{E911C423-E55E-4485-8BF8-8CE267DB1FEF}" srcOrd="1" destOrd="0" presId="urn:microsoft.com/office/officeart/2005/8/layout/vList5"/>
    <dgm:cxn modelId="{52B658E5-6257-4A3C-A1B5-21156F497E45}" type="presParOf" srcId="{0AC4C008-5653-4791-A37F-560D08CBB022}" destId="{C11497AC-9387-4817-94C2-5BBB07ECAE36}" srcOrd="3" destOrd="0" presId="urn:microsoft.com/office/officeart/2005/8/layout/vList5"/>
    <dgm:cxn modelId="{C01E344D-D993-45D5-BF47-DE6EE663236A}" type="presParOf" srcId="{0AC4C008-5653-4791-A37F-560D08CBB022}" destId="{532446D0-7D51-47CC-B653-95ABB4409BC9}" srcOrd="4" destOrd="0" presId="urn:microsoft.com/office/officeart/2005/8/layout/vList5"/>
    <dgm:cxn modelId="{511B57C3-DCF7-4578-86D2-9F5A65DFEBEA}" type="presParOf" srcId="{532446D0-7D51-47CC-B653-95ABB4409BC9}" destId="{A0FA729E-D7DE-4ED7-9990-4C3D87E709E6}" srcOrd="0" destOrd="0" presId="urn:microsoft.com/office/officeart/2005/8/layout/vList5"/>
    <dgm:cxn modelId="{E77514B9-1B86-4DC8-B85B-E4F53BDBD956}" type="presParOf" srcId="{532446D0-7D51-47CC-B653-95ABB4409BC9}" destId="{D97973A4-FDC4-42BC-8B28-CAFDD1AF975E}" srcOrd="1" destOrd="0" presId="urn:microsoft.com/office/officeart/2005/8/layout/vList5"/>
    <dgm:cxn modelId="{9503EC28-9EA5-4277-89E3-B5E83E767F1D}" type="presParOf" srcId="{0AC4C008-5653-4791-A37F-560D08CBB022}" destId="{DE702E92-409E-49F6-A053-80DCFDA00CF5}" srcOrd="5" destOrd="0" presId="urn:microsoft.com/office/officeart/2005/8/layout/vList5"/>
    <dgm:cxn modelId="{8FA4E7CB-F373-4EB3-85AF-E4BE9226B3B4}" type="presParOf" srcId="{0AC4C008-5653-4791-A37F-560D08CBB022}" destId="{984733DD-FBEB-440D-B313-D666C1BE11B4}" srcOrd="6" destOrd="0" presId="urn:microsoft.com/office/officeart/2005/8/layout/vList5"/>
    <dgm:cxn modelId="{DD80587F-15A5-435C-A948-515401EAE3AD}" type="presParOf" srcId="{984733DD-FBEB-440D-B313-D666C1BE11B4}" destId="{58150D72-BDBB-462E-AE32-F52D0A401E99}" srcOrd="0" destOrd="0" presId="urn:microsoft.com/office/officeart/2005/8/layout/vList5"/>
    <dgm:cxn modelId="{A807227F-27E5-452F-A7E3-D9BBB9E2EB7C}" type="presParOf" srcId="{984733DD-FBEB-440D-B313-D666C1BE11B4}" destId="{6BCE37D7-E9F0-4F62-9E18-10ACF44B6E2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66CA00-28C5-418B-AF5A-0C5F4FC03107}">
      <dsp:nvSpPr>
        <dsp:cNvPr id="0" name=""/>
        <dsp:cNvSpPr/>
      </dsp:nvSpPr>
      <dsp:spPr>
        <a:xfrm>
          <a:off x="3210439" y="1316"/>
          <a:ext cx="1332635" cy="133263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Performance Tuning &amp; Optimization</a:t>
          </a:r>
          <a:endParaRPr lang="en-US" sz="1300" kern="1200" dirty="0"/>
        </a:p>
      </dsp:txBody>
      <dsp:txXfrm>
        <a:off x="3405599" y="196476"/>
        <a:ext cx="942315" cy="942315"/>
      </dsp:txXfrm>
    </dsp:sp>
    <dsp:sp modelId="{830C98CC-58C4-418B-9916-182597BA2A66}">
      <dsp:nvSpPr>
        <dsp:cNvPr id="0" name=""/>
        <dsp:cNvSpPr/>
      </dsp:nvSpPr>
      <dsp:spPr>
        <a:xfrm rot="2160000">
          <a:off x="4500924" y="1024878"/>
          <a:ext cx="354122" cy="4497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4511069" y="1083609"/>
        <a:ext cx="247885" cy="269858"/>
      </dsp:txXfrm>
    </dsp:sp>
    <dsp:sp modelId="{B63C28EA-D36D-4E65-A3C1-FDAE639B0308}">
      <dsp:nvSpPr>
        <dsp:cNvPr id="0" name=""/>
        <dsp:cNvSpPr/>
      </dsp:nvSpPr>
      <dsp:spPr>
        <a:xfrm>
          <a:off x="4829113" y="1177351"/>
          <a:ext cx="1332635" cy="133263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Maintenance</a:t>
          </a:r>
          <a:endParaRPr lang="en-US" sz="1300" kern="1200" dirty="0"/>
        </a:p>
      </dsp:txBody>
      <dsp:txXfrm>
        <a:off x="5024273" y="1372511"/>
        <a:ext cx="942315" cy="942315"/>
      </dsp:txXfrm>
    </dsp:sp>
    <dsp:sp modelId="{4A6C48B4-82E7-43FC-AF56-8CC31DF59FA2}">
      <dsp:nvSpPr>
        <dsp:cNvPr id="0" name=""/>
        <dsp:cNvSpPr/>
      </dsp:nvSpPr>
      <dsp:spPr>
        <a:xfrm rot="6480000">
          <a:off x="5012327" y="2560687"/>
          <a:ext cx="354122" cy="4497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5081860" y="2600121"/>
        <a:ext cx="247885" cy="269858"/>
      </dsp:txXfrm>
    </dsp:sp>
    <dsp:sp modelId="{20B48DBA-8848-4155-81A2-296CBEAF8CA8}">
      <dsp:nvSpPr>
        <dsp:cNvPr id="0" name=""/>
        <dsp:cNvSpPr/>
      </dsp:nvSpPr>
      <dsp:spPr>
        <a:xfrm>
          <a:off x="4210834" y="3080216"/>
          <a:ext cx="1332635" cy="133263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Crash Recovery</a:t>
          </a:r>
          <a:endParaRPr lang="en-US" sz="1300" kern="1200" dirty="0"/>
        </a:p>
      </dsp:txBody>
      <dsp:txXfrm>
        <a:off x="4405994" y="3275376"/>
        <a:ext cx="942315" cy="942315"/>
      </dsp:txXfrm>
    </dsp:sp>
    <dsp:sp modelId="{F7D4DAC5-233C-4C57-B019-4D262C98CC03}">
      <dsp:nvSpPr>
        <dsp:cNvPr id="0" name=""/>
        <dsp:cNvSpPr/>
      </dsp:nvSpPr>
      <dsp:spPr>
        <a:xfrm rot="10800000">
          <a:off x="3709718" y="3521651"/>
          <a:ext cx="354122" cy="4497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3815955" y="3611604"/>
        <a:ext cx="247885" cy="269858"/>
      </dsp:txXfrm>
    </dsp:sp>
    <dsp:sp modelId="{5CF3C742-B90B-46E8-9876-E221BFD79FEE}">
      <dsp:nvSpPr>
        <dsp:cNvPr id="0" name=""/>
        <dsp:cNvSpPr/>
      </dsp:nvSpPr>
      <dsp:spPr>
        <a:xfrm>
          <a:off x="2210044" y="3080216"/>
          <a:ext cx="1332635" cy="133263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Migration</a:t>
          </a:r>
          <a:endParaRPr lang="en-US" sz="1300" kern="1200" dirty="0"/>
        </a:p>
      </dsp:txBody>
      <dsp:txXfrm>
        <a:off x="2405204" y="3275376"/>
        <a:ext cx="942315" cy="942315"/>
      </dsp:txXfrm>
    </dsp:sp>
    <dsp:sp modelId="{B2352221-8A92-4282-B34D-D158EF06DC62}">
      <dsp:nvSpPr>
        <dsp:cNvPr id="0" name=""/>
        <dsp:cNvSpPr/>
      </dsp:nvSpPr>
      <dsp:spPr>
        <a:xfrm rot="15120000">
          <a:off x="2393259" y="2579751"/>
          <a:ext cx="354122" cy="4497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2462792" y="2720223"/>
        <a:ext cx="247885" cy="269858"/>
      </dsp:txXfrm>
    </dsp:sp>
    <dsp:sp modelId="{67D59E31-D7C0-48F9-9470-EDCD9F2B480D}">
      <dsp:nvSpPr>
        <dsp:cNvPr id="0" name=""/>
        <dsp:cNvSpPr/>
      </dsp:nvSpPr>
      <dsp:spPr>
        <a:xfrm>
          <a:off x="1591766" y="1177351"/>
          <a:ext cx="1332635" cy="133263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Deployment</a:t>
          </a:r>
          <a:endParaRPr lang="en-US" sz="1300" kern="1200" dirty="0"/>
        </a:p>
      </dsp:txBody>
      <dsp:txXfrm>
        <a:off x="1786926" y="1372511"/>
        <a:ext cx="942315" cy="942315"/>
      </dsp:txXfrm>
    </dsp:sp>
    <dsp:sp modelId="{80056625-FF6A-4BCD-9A0D-AB32137BD8E1}">
      <dsp:nvSpPr>
        <dsp:cNvPr id="0" name=""/>
        <dsp:cNvSpPr/>
      </dsp:nvSpPr>
      <dsp:spPr>
        <a:xfrm rot="19440000">
          <a:off x="2882251" y="1036660"/>
          <a:ext cx="354122" cy="4497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892396" y="1157835"/>
        <a:ext cx="247885" cy="2698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9D5146-3670-4480-8FBA-EBC0B7CCE55E}">
      <dsp:nvSpPr>
        <dsp:cNvPr id="0" name=""/>
        <dsp:cNvSpPr/>
      </dsp:nvSpPr>
      <dsp:spPr>
        <a:xfrm>
          <a:off x="1111" y="774977"/>
          <a:ext cx="2369740" cy="14218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t>Presentation/</a:t>
          </a:r>
          <a:br>
            <a:rPr lang="en-US" sz="2900" kern="1200" dirty="0" smtClean="0"/>
          </a:br>
          <a:r>
            <a:rPr lang="en-US" sz="2900" kern="1200" dirty="0" smtClean="0"/>
            <a:t>Business</a:t>
          </a:r>
          <a:endParaRPr lang="en-IN" sz="2900" kern="1200" dirty="0"/>
        </a:p>
      </dsp:txBody>
      <dsp:txXfrm>
        <a:off x="42755" y="816621"/>
        <a:ext cx="2286452" cy="1338556"/>
      </dsp:txXfrm>
    </dsp:sp>
    <dsp:sp modelId="{CDC5C4E6-A620-43FE-A7A6-2D4D5E4F35B5}">
      <dsp:nvSpPr>
        <dsp:cNvPr id="0" name=""/>
        <dsp:cNvSpPr/>
      </dsp:nvSpPr>
      <dsp:spPr>
        <a:xfrm>
          <a:off x="2374347" y="1192052"/>
          <a:ext cx="969341" cy="587695"/>
        </a:xfrm>
        <a:prstGeom prst="leftRightArrow">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IN" sz="2300" kern="1200"/>
        </a:p>
      </dsp:txBody>
      <dsp:txXfrm>
        <a:off x="2374347" y="1309591"/>
        <a:ext cx="793033" cy="352617"/>
      </dsp:txXfrm>
    </dsp:sp>
    <dsp:sp modelId="{DA96A545-431F-4F07-887F-743C34CF6CBB}">
      <dsp:nvSpPr>
        <dsp:cNvPr id="0" name=""/>
        <dsp:cNvSpPr/>
      </dsp:nvSpPr>
      <dsp:spPr>
        <a:xfrm>
          <a:off x="3318748" y="774977"/>
          <a:ext cx="2369740" cy="14218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t>Database</a:t>
          </a:r>
          <a:endParaRPr lang="en-IN" sz="2900" kern="1200" dirty="0"/>
        </a:p>
      </dsp:txBody>
      <dsp:txXfrm>
        <a:off x="3360392" y="816621"/>
        <a:ext cx="2286452" cy="13385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0E74CC-3AF2-4F27-8A9A-8B338577D165}">
      <dsp:nvSpPr>
        <dsp:cNvPr id="0" name=""/>
        <dsp:cNvSpPr/>
      </dsp:nvSpPr>
      <dsp:spPr>
        <a:xfrm>
          <a:off x="6697" y="923478"/>
          <a:ext cx="2001738" cy="120104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Presentation</a:t>
          </a:r>
          <a:endParaRPr lang="en-IN" sz="2600" kern="1200" dirty="0"/>
        </a:p>
      </dsp:txBody>
      <dsp:txXfrm>
        <a:off x="41874" y="958655"/>
        <a:ext cx="1931384" cy="1130688"/>
      </dsp:txXfrm>
    </dsp:sp>
    <dsp:sp modelId="{7449C9B7-BB1C-4C23-9931-E59E24ED1F15}">
      <dsp:nvSpPr>
        <dsp:cNvPr id="0" name=""/>
        <dsp:cNvSpPr/>
      </dsp:nvSpPr>
      <dsp:spPr>
        <a:xfrm>
          <a:off x="1997776" y="1275784"/>
          <a:ext cx="846033" cy="496431"/>
        </a:xfrm>
        <a:prstGeom prst="leftRightArrow">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IN" sz="2100" kern="1200"/>
        </a:p>
      </dsp:txBody>
      <dsp:txXfrm>
        <a:off x="1997776" y="1375070"/>
        <a:ext cx="697104" cy="297859"/>
      </dsp:txXfrm>
    </dsp:sp>
    <dsp:sp modelId="{5364FBB0-A3F8-4919-8DA8-BEBF94D2E5B2}">
      <dsp:nvSpPr>
        <dsp:cNvPr id="0" name=""/>
        <dsp:cNvSpPr/>
      </dsp:nvSpPr>
      <dsp:spPr>
        <a:xfrm>
          <a:off x="2809130" y="923478"/>
          <a:ext cx="2001738" cy="120104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Business</a:t>
          </a:r>
          <a:endParaRPr lang="en-IN" sz="2600" kern="1200" dirty="0"/>
        </a:p>
      </dsp:txBody>
      <dsp:txXfrm>
        <a:off x="2844307" y="958655"/>
        <a:ext cx="1931384" cy="1130688"/>
      </dsp:txXfrm>
    </dsp:sp>
    <dsp:sp modelId="{473B9D01-CB05-4DED-B16F-8859A2E033E6}">
      <dsp:nvSpPr>
        <dsp:cNvPr id="0" name=""/>
        <dsp:cNvSpPr/>
      </dsp:nvSpPr>
      <dsp:spPr>
        <a:xfrm>
          <a:off x="4839216" y="1275784"/>
          <a:ext cx="768022" cy="496431"/>
        </a:xfrm>
        <a:prstGeom prst="leftRightArrow">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IN" sz="2100" kern="1200"/>
        </a:p>
      </dsp:txBody>
      <dsp:txXfrm>
        <a:off x="4839216" y="1375070"/>
        <a:ext cx="619093" cy="297859"/>
      </dsp:txXfrm>
    </dsp:sp>
    <dsp:sp modelId="{30DB2F04-1AD0-4B47-92D0-2E885E8565FC}">
      <dsp:nvSpPr>
        <dsp:cNvPr id="0" name=""/>
        <dsp:cNvSpPr/>
      </dsp:nvSpPr>
      <dsp:spPr>
        <a:xfrm>
          <a:off x="5611564" y="923478"/>
          <a:ext cx="2001738" cy="120104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database</a:t>
          </a:r>
          <a:endParaRPr lang="en-IN" sz="2600" kern="1200" dirty="0"/>
        </a:p>
      </dsp:txBody>
      <dsp:txXfrm>
        <a:off x="5646741" y="958655"/>
        <a:ext cx="1931384" cy="11306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FF8825-248D-4848-8DE9-9C873D443B10}">
      <dsp:nvSpPr>
        <dsp:cNvPr id="0" name=""/>
        <dsp:cNvSpPr/>
      </dsp:nvSpPr>
      <dsp:spPr>
        <a:xfrm rot="5400000">
          <a:off x="4353103" y="-2174616"/>
          <a:ext cx="707225" cy="523694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IN" sz="2000" kern="1200" dirty="0" smtClean="0"/>
            <a:t>Active Directory Domain Service</a:t>
          </a:r>
          <a:endParaRPr lang="en-IN" sz="2000" kern="1200" dirty="0"/>
        </a:p>
      </dsp:txBody>
      <dsp:txXfrm rot="-5400000">
        <a:off x="2088246" y="124765"/>
        <a:ext cx="5202416" cy="638177"/>
      </dsp:txXfrm>
    </dsp:sp>
    <dsp:sp modelId="{E0AC9D66-506D-4CF6-BDF6-4EB086D1594D}">
      <dsp:nvSpPr>
        <dsp:cNvPr id="0" name=""/>
        <dsp:cNvSpPr/>
      </dsp:nvSpPr>
      <dsp:spPr>
        <a:xfrm>
          <a:off x="110863" y="0"/>
          <a:ext cx="1829118" cy="8840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IN" sz="2800" kern="1200" dirty="0" smtClean="0"/>
            <a:t>1. ADDS</a:t>
          </a:r>
          <a:endParaRPr lang="en-IN" sz="2800" kern="1200" dirty="0"/>
        </a:p>
      </dsp:txBody>
      <dsp:txXfrm>
        <a:off x="154018" y="43155"/>
        <a:ext cx="1742808" cy="797721"/>
      </dsp:txXfrm>
    </dsp:sp>
    <dsp:sp modelId="{E911C423-E55E-4485-8BF8-8CE267DB1FEF}">
      <dsp:nvSpPr>
        <dsp:cNvPr id="0" name=""/>
        <dsp:cNvSpPr/>
      </dsp:nvSpPr>
      <dsp:spPr>
        <a:xfrm rot="5400000">
          <a:off x="4353103" y="-1246382"/>
          <a:ext cx="707225" cy="523694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IN" sz="2000" kern="1200" dirty="0" smtClean="0"/>
            <a:t>File Server Resource Management</a:t>
          </a:r>
          <a:endParaRPr lang="en-IN" sz="2000" kern="1200" dirty="0"/>
        </a:p>
      </dsp:txBody>
      <dsp:txXfrm rot="-5400000">
        <a:off x="2088246" y="1052999"/>
        <a:ext cx="5202416" cy="638177"/>
      </dsp:txXfrm>
    </dsp:sp>
    <dsp:sp modelId="{781655CD-E97A-46F7-981C-F29C0DE1D701}">
      <dsp:nvSpPr>
        <dsp:cNvPr id="0" name=""/>
        <dsp:cNvSpPr/>
      </dsp:nvSpPr>
      <dsp:spPr>
        <a:xfrm>
          <a:off x="72036" y="930071"/>
          <a:ext cx="1829118" cy="8840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en-IN" sz="2800" kern="1200" dirty="0" smtClean="0"/>
            <a:t>2. FSRM</a:t>
          </a:r>
          <a:endParaRPr lang="en-IN" sz="2800" kern="1200" dirty="0"/>
        </a:p>
      </dsp:txBody>
      <dsp:txXfrm>
        <a:off x="115191" y="973226"/>
        <a:ext cx="1742808" cy="797721"/>
      </dsp:txXfrm>
    </dsp:sp>
    <dsp:sp modelId="{D97973A4-FDC4-42BC-8B28-CAFDD1AF975E}">
      <dsp:nvSpPr>
        <dsp:cNvPr id="0" name=""/>
        <dsp:cNvSpPr/>
      </dsp:nvSpPr>
      <dsp:spPr>
        <a:xfrm rot="5400000">
          <a:off x="4353103" y="-318149"/>
          <a:ext cx="707225" cy="523694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IN" sz="2000" kern="1200" dirty="0" smtClean="0"/>
            <a:t>Windows Deployment Service</a:t>
          </a:r>
          <a:endParaRPr lang="en-IN" sz="2000" kern="1200" dirty="0"/>
        </a:p>
      </dsp:txBody>
      <dsp:txXfrm rot="-5400000">
        <a:off x="2088246" y="1981232"/>
        <a:ext cx="5202416" cy="638177"/>
      </dsp:txXfrm>
    </dsp:sp>
    <dsp:sp modelId="{A0FA729E-D7DE-4ED7-9990-4C3D87E709E6}">
      <dsp:nvSpPr>
        <dsp:cNvPr id="0" name=""/>
        <dsp:cNvSpPr/>
      </dsp:nvSpPr>
      <dsp:spPr>
        <a:xfrm>
          <a:off x="82175" y="1872210"/>
          <a:ext cx="1829118" cy="8840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l" defTabSz="1244600" rtl="0">
            <a:lnSpc>
              <a:spcPct val="90000"/>
            </a:lnSpc>
            <a:spcBef>
              <a:spcPct val="0"/>
            </a:spcBef>
            <a:spcAft>
              <a:spcPct val="35000"/>
            </a:spcAft>
          </a:pPr>
          <a:r>
            <a:rPr lang="en-IN" sz="2800" kern="1200" dirty="0" smtClean="0"/>
            <a:t>3.WDS</a:t>
          </a:r>
          <a:endParaRPr lang="en-IN" sz="2800" kern="1200" dirty="0"/>
        </a:p>
      </dsp:txBody>
      <dsp:txXfrm>
        <a:off x="125330" y="1915365"/>
        <a:ext cx="1742808" cy="797721"/>
      </dsp:txXfrm>
    </dsp:sp>
    <dsp:sp modelId="{6BCE37D7-E9F0-4F62-9E18-10ACF44B6E24}">
      <dsp:nvSpPr>
        <dsp:cNvPr id="0" name=""/>
        <dsp:cNvSpPr/>
      </dsp:nvSpPr>
      <dsp:spPr>
        <a:xfrm rot="5400000">
          <a:off x="4353103" y="610083"/>
          <a:ext cx="707225" cy="523694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IN" sz="2000" kern="1200" dirty="0" smtClean="0"/>
            <a:t> Internet Information Services</a:t>
          </a:r>
          <a:endParaRPr lang="en-IN" sz="2000" kern="1200" dirty="0"/>
        </a:p>
      </dsp:txBody>
      <dsp:txXfrm rot="-5400000">
        <a:off x="2088246" y="2909464"/>
        <a:ext cx="5202416" cy="638177"/>
      </dsp:txXfrm>
    </dsp:sp>
    <dsp:sp modelId="{58150D72-BDBB-462E-AE32-F52D0A401E99}">
      <dsp:nvSpPr>
        <dsp:cNvPr id="0" name=""/>
        <dsp:cNvSpPr/>
      </dsp:nvSpPr>
      <dsp:spPr>
        <a:xfrm>
          <a:off x="82175" y="2788376"/>
          <a:ext cx="1829118" cy="8840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l" defTabSz="1244600" rtl="0">
            <a:lnSpc>
              <a:spcPct val="90000"/>
            </a:lnSpc>
            <a:spcBef>
              <a:spcPct val="0"/>
            </a:spcBef>
            <a:spcAft>
              <a:spcPct val="35000"/>
            </a:spcAft>
          </a:pPr>
          <a:r>
            <a:rPr lang="en-IN" sz="2800" kern="1200" dirty="0" smtClean="0"/>
            <a:t>4.IIS</a:t>
          </a:r>
          <a:endParaRPr lang="en-IN" sz="2800" kern="1200" dirty="0"/>
        </a:p>
      </dsp:txBody>
      <dsp:txXfrm>
        <a:off x="125330" y="2831531"/>
        <a:ext cx="1742808" cy="797721"/>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a16="http://schemas.microsoft.com/office/drawing/2014/main" xmlns=""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pPr/>
              <a:t>04-03-2018</a:t>
            </a:fld>
            <a:endParaRPr lang="pt-PT"/>
          </a:p>
        </p:txBody>
      </p:sp>
      <p:sp>
        <p:nvSpPr>
          <p:cNvPr id="4" name="Footer Placeholder 3">
            <a:extLst>
              <a:ext uri="{FF2B5EF4-FFF2-40B4-BE49-F238E27FC236}">
                <a16:creationId xmlns:a16="http://schemas.microsoft.com/office/drawing/2014/main" xmlns=""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a16="http://schemas.microsoft.com/office/drawing/2014/main" xmlns=""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pPr/>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pPr/>
              <a:t>04/03/2018</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1</a:t>
            </a:fld>
            <a:endParaRPr lang="pt-BR"/>
          </a:p>
        </p:txBody>
      </p:sp>
    </p:spTree>
    <p:extLst>
      <p:ext uri="{BB962C8B-B14F-4D97-AF65-F5344CB8AC3E}">
        <p14:creationId xmlns:p14="http://schemas.microsoft.com/office/powerpoint/2010/main" val="34366853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pPr/>
              <a:t>26</a:t>
            </a:fld>
            <a:endParaRPr lang="pt-BR"/>
          </a:p>
        </p:txBody>
      </p:sp>
    </p:spTree>
    <p:extLst>
      <p:ext uri="{BB962C8B-B14F-4D97-AF65-F5344CB8AC3E}">
        <p14:creationId xmlns:p14="http://schemas.microsoft.com/office/powerpoint/2010/main" val="1562397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696B5C-12A0-4042-B4D0-BD3B9A4F58C6}" type="slidenum">
              <a:rPr lang="pt-BR" smtClean="0"/>
              <a:pPr/>
              <a:t>27</a:t>
            </a:fld>
            <a:endParaRPr lang="pt-BR"/>
          </a:p>
        </p:txBody>
      </p:sp>
    </p:spTree>
    <p:extLst>
      <p:ext uri="{BB962C8B-B14F-4D97-AF65-F5344CB8AC3E}">
        <p14:creationId xmlns:p14="http://schemas.microsoft.com/office/powerpoint/2010/main" val="2372823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solidFill>
                  <a:prstClr val="black"/>
                </a:solidFill>
              </a:rPr>
              <a:pPr/>
              <a:t>28</a:t>
            </a:fld>
            <a:endParaRPr lang="pt-BR">
              <a:solidFill>
                <a:prstClr val="black"/>
              </a:solidFill>
            </a:endParaRPr>
          </a:p>
        </p:txBody>
      </p:sp>
    </p:spTree>
    <p:extLst>
      <p:ext uri="{BB962C8B-B14F-4D97-AF65-F5344CB8AC3E}">
        <p14:creationId xmlns:p14="http://schemas.microsoft.com/office/powerpoint/2010/main" val="3436685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solidFill>
                  <a:prstClr val="black"/>
                </a:solidFill>
              </a:rPr>
              <a:pPr/>
              <a:t>36</a:t>
            </a:fld>
            <a:endParaRPr lang="pt-BR">
              <a:solidFill>
                <a:prstClr val="black"/>
              </a:solidFill>
            </a:endParaRPr>
          </a:p>
        </p:txBody>
      </p:sp>
    </p:spTree>
    <p:extLst>
      <p:ext uri="{BB962C8B-B14F-4D97-AF65-F5344CB8AC3E}">
        <p14:creationId xmlns:p14="http://schemas.microsoft.com/office/powerpoint/2010/main" val="34366853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solidFill>
                  <a:prstClr val="black"/>
                </a:solidFill>
              </a:rPr>
              <a:pPr/>
              <a:t>48</a:t>
            </a:fld>
            <a:endParaRPr lang="pt-BR">
              <a:solidFill>
                <a:prstClr val="black"/>
              </a:solidFill>
            </a:endParaRPr>
          </a:p>
        </p:txBody>
      </p:sp>
    </p:spTree>
    <p:extLst>
      <p:ext uri="{BB962C8B-B14F-4D97-AF65-F5344CB8AC3E}">
        <p14:creationId xmlns:p14="http://schemas.microsoft.com/office/powerpoint/2010/main" val="3436685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solidFill>
                  <a:prstClr val="black"/>
                </a:solidFill>
              </a:rPr>
              <a:pPr/>
              <a:t>3</a:t>
            </a:fld>
            <a:endParaRPr lang="pt-BR">
              <a:solidFill>
                <a:prstClr val="black"/>
              </a:solidFill>
            </a:endParaRPr>
          </a:p>
        </p:txBody>
      </p:sp>
    </p:spTree>
    <p:extLst>
      <p:ext uri="{BB962C8B-B14F-4D97-AF65-F5344CB8AC3E}">
        <p14:creationId xmlns:p14="http://schemas.microsoft.com/office/powerpoint/2010/main" val="3436685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solidFill>
                  <a:prstClr val="black"/>
                </a:solidFill>
              </a:rPr>
              <a:pPr/>
              <a:t>4</a:t>
            </a:fld>
            <a:endParaRPr lang="pt-BR">
              <a:solidFill>
                <a:prstClr val="black"/>
              </a:solidFill>
            </a:endParaRPr>
          </a:p>
        </p:txBody>
      </p:sp>
    </p:spTree>
    <p:extLst>
      <p:ext uri="{BB962C8B-B14F-4D97-AF65-F5344CB8AC3E}">
        <p14:creationId xmlns:p14="http://schemas.microsoft.com/office/powerpoint/2010/main" val="1336685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solidFill>
                  <a:prstClr val="black"/>
                </a:solidFill>
              </a:rPr>
              <a:pPr/>
              <a:t>5</a:t>
            </a:fld>
            <a:endParaRPr lang="pt-BR">
              <a:solidFill>
                <a:prstClr val="black"/>
              </a:solidFill>
            </a:endParaRPr>
          </a:p>
        </p:txBody>
      </p:sp>
    </p:spTree>
    <p:extLst>
      <p:ext uri="{BB962C8B-B14F-4D97-AF65-F5344CB8AC3E}">
        <p14:creationId xmlns:p14="http://schemas.microsoft.com/office/powerpoint/2010/main" val="1336685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solidFill>
                  <a:prstClr val="black"/>
                </a:solidFill>
              </a:rPr>
              <a:pPr/>
              <a:t>6</a:t>
            </a:fld>
            <a:endParaRPr lang="pt-BR">
              <a:solidFill>
                <a:prstClr val="black"/>
              </a:solidFill>
            </a:endParaRPr>
          </a:p>
        </p:txBody>
      </p:sp>
    </p:spTree>
    <p:extLst>
      <p:ext uri="{BB962C8B-B14F-4D97-AF65-F5344CB8AC3E}">
        <p14:creationId xmlns:p14="http://schemas.microsoft.com/office/powerpoint/2010/main" val="1336685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solidFill>
                  <a:prstClr val="black"/>
                </a:solidFill>
              </a:rPr>
              <a:pPr/>
              <a:t>7</a:t>
            </a:fld>
            <a:endParaRPr lang="pt-BR">
              <a:solidFill>
                <a:prstClr val="black"/>
              </a:solidFill>
            </a:endParaRPr>
          </a:p>
        </p:txBody>
      </p:sp>
    </p:spTree>
    <p:extLst>
      <p:ext uri="{BB962C8B-B14F-4D97-AF65-F5344CB8AC3E}">
        <p14:creationId xmlns:p14="http://schemas.microsoft.com/office/powerpoint/2010/main" val="1336685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solidFill>
                  <a:prstClr val="black"/>
                </a:solidFill>
              </a:rPr>
              <a:pPr/>
              <a:t>8</a:t>
            </a:fld>
            <a:endParaRPr lang="pt-BR">
              <a:solidFill>
                <a:prstClr val="black"/>
              </a:solidFill>
            </a:endParaRPr>
          </a:p>
        </p:txBody>
      </p:sp>
    </p:spTree>
    <p:extLst>
      <p:ext uri="{BB962C8B-B14F-4D97-AF65-F5344CB8AC3E}">
        <p14:creationId xmlns:p14="http://schemas.microsoft.com/office/powerpoint/2010/main" val="1336685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solidFill>
                  <a:prstClr val="black"/>
                </a:solidFill>
              </a:rPr>
              <a:pPr/>
              <a:t>9</a:t>
            </a:fld>
            <a:endParaRPr lang="pt-BR">
              <a:solidFill>
                <a:prstClr val="black"/>
              </a:solidFill>
            </a:endParaRPr>
          </a:p>
        </p:txBody>
      </p:sp>
    </p:spTree>
    <p:extLst>
      <p:ext uri="{BB962C8B-B14F-4D97-AF65-F5344CB8AC3E}">
        <p14:creationId xmlns:p14="http://schemas.microsoft.com/office/powerpoint/2010/main" val="3436685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a:t>O Logo de </a:t>
            </a:r>
            <a:r>
              <a:rPr lang="en-US" dirty="0" err="1"/>
              <a:t>espadas</a:t>
            </a:r>
            <a:r>
              <a:rPr lang="en-US" dirty="0"/>
              <a:t> </a:t>
            </a:r>
            <a:r>
              <a:rPr lang="en-US" dirty="0" err="1"/>
              <a:t>deve</a:t>
            </a:r>
            <a:r>
              <a:rPr lang="en-US" dirty="0"/>
              <a:t> </a:t>
            </a:r>
            <a:r>
              <a:rPr lang="en-US" dirty="0" err="1"/>
              <a:t>ter</a:t>
            </a:r>
            <a:r>
              <a:rPr lang="en-US" dirty="0"/>
              <a:t> </a:t>
            </a:r>
            <a:r>
              <a:rPr lang="en-US" dirty="0" err="1"/>
              <a:t>mais</a:t>
            </a:r>
            <a:r>
              <a:rPr lang="en-US" dirty="0"/>
              <a:t> </a:t>
            </a:r>
            <a:r>
              <a:rPr lang="en-US" dirty="0" err="1"/>
              <a:t>espaço</a:t>
            </a:r>
            <a:r>
              <a:rPr lang="en-US" dirty="0"/>
              <a:t> das </a:t>
            </a:r>
            <a:r>
              <a:rPr lang="en-US" dirty="0" err="1"/>
              <a:t>pontas</a:t>
            </a:r>
            <a:r>
              <a:rPr lang="en-US" dirty="0"/>
              <a:t> </a:t>
            </a:r>
            <a:r>
              <a:rPr lang="en-US" dirty="0" err="1"/>
              <a:t>abaixo</a:t>
            </a:r>
            <a:r>
              <a:rPr lang="en-US" dirty="0"/>
              <a:t>. </a:t>
            </a:r>
            <a:r>
              <a:rPr lang="en-US" dirty="0" err="1"/>
              <a:t>Sugerir</a:t>
            </a:r>
            <a:r>
              <a:rPr lang="en-US" dirty="0"/>
              <a:t> outros </a:t>
            </a:r>
            <a:r>
              <a:rPr lang="en-US" dirty="0" err="1"/>
              <a:t>tipos</a:t>
            </a:r>
            <a:r>
              <a:rPr lang="en-US" dirty="0"/>
              <a:t> de </a:t>
            </a:r>
            <a:r>
              <a:rPr lang="en-US" dirty="0" err="1"/>
              <a:t>imagens</a:t>
            </a:r>
            <a:r>
              <a:rPr lang="en-US" dirty="0"/>
              <a:t>/ </a:t>
            </a:r>
            <a:r>
              <a:rPr lang="en-US" dirty="0" err="1"/>
              <a:t>telefone</a:t>
            </a:r>
            <a:r>
              <a:rPr lang="en-US" dirty="0"/>
              <a:t>, </a:t>
            </a:r>
            <a:r>
              <a:rPr lang="en-US" dirty="0" err="1"/>
              <a:t>fones</a:t>
            </a:r>
            <a:r>
              <a:rPr lang="en-US" dirty="0"/>
              <a:t>.</a:t>
            </a:r>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solidFill>
                  <a:prstClr val="black"/>
                </a:solidFill>
              </a:rPr>
              <a:pPr/>
              <a:t>22</a:t>
            </a:fld>
            <a:endParaRPr lang="pt-BR">
              <a:solidFill>
                <a:prstClr val="black"/>
              </a:solidFill>
            </a:endParaRPr>
          </a:p>
        </p:txBody>
      </p:sp>
    </p:spTree>
    <p:extLst>
      <p:ext uri="{BB962C8B-B14F-4D97-AF65-F5344CB8AC3E}">
        <p14:creationId xmlns:p14="http://schemas.microsoft.com/office/powerpoint/2010/main" val="34366853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2.png"/><Relationship Id="rId4" Type="http://schemas.openxmlformats.org/officeDocument/2006/relationships/image" Target="../media/image14.svg"/></Relationships>
</file>

<file path=ppt/slideLayouts/_rels/slideLayout10.xml.rels><?xml version="1.0" encoding="UTF-8" standalone="yes"?>
<Relationships xmlns="http://schemas.openxmlformats.org/package/2006/relationships"><Relationship Id="rId26" Type="http://schemas.openxmlformats.org/officeDocument/2006/relationships/image" Target="../media/image2.svg"/><Relationship Id="rId3" Type="http://schemas.openxmlformats.org/officeDocument/2006/relationships/image" Target="../media/image12.sv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5.png"/><Relationship Id="rId27" Type="http://schemas.openxmlformats.org/officeDocument/2006/relationships/hyperlink" Target="https://www.capgemini.com/optimize-your-business-and-it-operations" TargetMode="External"/></Relationships>
</file>

<file path=ppt/slideLayouts/_rels/slideLayout10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3.png"/><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4.png"/><Relationship Id="rId1" Type="http://schemas.openxmlformats.org/officeDocument/2006/relationships/slideMaster" Target="../slideMasters/slideMaster10.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5.png"/></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 Id="rId5" Type="http://schemas.openxmlformats.org/officeDocument/2006/relationships/hyperlink" Target="https://www.capgemini.com/optimize-your-business-and-it-operations" TargetMode="External"/><Relationship Id="rId4" Type="http://schemas.openxmlformats.org/officeDocument/2006/relationships/image" Target="../media/image23.svg"/></Relationships>
</file>

<file path=ppt/slideLayouts/_rels/slideLayout10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6.png"/><Relationship Id="rId1" Type="http://schemas.openxmlformats.org/officeDocument/2006/relationships/slideMaster" Target="../slideMasters/slideMaster10.xml"/><Relationship Id="rId4" Type="http://schemas.openxmlformats.org/officeDocument/2006/relationships/hyperlink" Target="https://www.capgemini.com/optimize-your-business-and-it-operations" TargetMode="External"/></Relationships>
</file>

<file path=ppt/slideLayouts/_rels/slideLayout1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svg"/><Relationship Id="rId2" Type="http://schemas.openxmlformats.org/officeDocument/2006/relationships/image" Target="../media/image17.png"/><Relationship Id="rId1" Type="http://schemas.openxmlformats.org/officeDocument/2006/relationships/slideMaster" Target="../slideMasters/slideMaster10.xml"/><Relationship Id="rId5" Type="http://schemas.openxmlformats.org/officeDocument/2006/relationships/image" Target="../media/image5.png"/><Relationship Id="rId4" Type="http://schemas.openxmlformats.org/officeDocument/2006/relationships/hyperlink" Target="https://www.capgemini.com/optimize-your-business-and-it-operations" TargetMode="External"/></Relationships>
</file>

<file path=ppt/slideLayouts/_rels/slideLayout1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31.png"/><Relationship Id="rId7" Type="http://schemas.openxmlformats.org/officeDocument/2006/relationships/image" Target="../media/image29.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10.xml"/><Relationship Id="rId6" Type="http://schemas.openxmlformats.org/officeDocument/2006/relationships/hyperlink" Target="http://www.twitter.com/capgemini" TargetMode="External"/><Relationship Id="rId11" Type="http://schemas.openxmlformats.org/officeDocument/2006/relationships/image" Target="../media/image33.png"/><Relationship Id="rId5" Type="http://schemas.openxmlformats.org/officeDocument/2006/relationships/image" Target="../media/image32.png"/><Relationship Id="rId15" Type="http://schemas.openxmlformats.org/officeDocument/2006/relationships/image" Target="../media/image34.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30.png"/><Relationship Id="rId14" Type="http://schemas.openxmlformats.org/officeDocument/2006/relationships/hyperlink" Target="http://www.capgemini.com/" TargetMode="Externa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35.png"/><Relationship Id="rId1" Type="http://schemas.openxmlformats.org/officeDocument/2006/relationships/slideMaster" Target="../slideMasters/slideMaster10.xml"/><Relationship Id="rId5" Type="http://schemas.openxmlformats.org/officeDocument/2006/relationships/image" Target="../media/image2.svg"/><Relationship Id="rId4" Type="http://schemas.openxmlformats.org/officeDocument/2006/relationships/image" Target="../media/image36.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6.png"/><Relationship Id="rId1" Type="http://schemas.openxmlformats.org/officeDocument/2006/relationships/slideMaster" Target="../slideMasters/slideMaster10.xml"/><Relationship Id="rId5" Type="http://schemas.openxmlformats.org/officeDocument/2006/relationships/image" Target="../media/image2.svg"/><Relationship Id="rId4" Type="http://schemas.openxmlformats.org/officeDocument/2006/relationships/image" Target="../media/image36.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6.png"/><Relationship Id="rId1" Type="http://schemas.openxmlformats.org/officeDocument/2006/relationships/slideMaster" Target="../slideMasters/slideMaster11.xml"/><Relationship Id="rId5" Type="http://schemas.openxmlformats.org/officeDocument/2006/relationships/image" Target="../media/image2.svg"/><Relationship Id="rId4" Type="http://schemas.openxmlformats.org/officeDocument/2006/relationships/image" Target="../media/image36.png"/></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Master" Target="../slideMasters/slideMaster11.xml"/><Relationship Id="rId4" Type="http://schemas.openxmlformats.org/officeDocument/2006/relationships/image" Target="../media/image8.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9.png"/><Relationship Id="rId1" Type="http://schemas.openxmlformats.org/officeDocument/2006/relationships/slideMaster" Target="../slideMasters/slideMaster11.xml"/><Relationship Id="rId4" Type="http://schemas.openxmlformats.org/officeDocument/2006/relationships/image" Target="../media/image10.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svg"/><Relationship Id="rId2" Type="http://schemas.openxmlformats.org/officeDocument/2006/relationships/image" Target="../media/image11.png"/><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26" Type="http://schemas.openxmlformats.org/officeDocument/2006/relationships/image" Target="../media/image2.svg"/><Relationship Id="rId3" Type="http://schemas.openxmlformats.org/officeDocument/2006/relationships/image" Target="../media/image12.svg"/><Relationship Id="rId2" Type="http://schemas.openxmlformats.org/officeDocument/2006/relationships/image" Target="../media/image12.png"/><Relationship Id="rId1" Type="http://schemas.openxmlformats.org/officeDocument/2006/relationships/slideMaster" Target="../slideMasters/slideMaster12.xml"/><Relationship Id="rId4" Type="http://schemas.openxmlformats.org/officeDocument/2006/relationships/image" Target="../media/image5.png"/><Relationship Id="rId27" Type="http://schemas.openxmlformats.org/officeDocument/2006/relationships/hyperlink" Target="https://www.capgemini.com/optimize-your-business-and-it-operations" TargetMode="External"/></Relationships>
</file>

<file path=ppt/slideLayouts/_rels/slideLayout1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Master" Target="../slideMasters/slideMaster12.xml"/><Relationship Id="rId4" Type="http://schemas.openxmlformats.org/officeDocument/2006/relationships/hyperlink" Target="https://www.capgemini.com/optimize-your-business-and-it-operations" TargetMode="External"/></Relationships>
</file>

<file path=ppt/slideLayouts/_rels/slideLayout1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3.png"/><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4.png"/><Relationship Id="rId1" Type="http://schemas.openxmlformats.org/officeDocument/2006/relationships/slideMaster" Target="../slideMasters/slideMaster1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5.png"/></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2.xml"/><Relationship Id="rId5" Type="http://schemas.openxmlformats.org/officeDocument/2006/relationships/hyperlink" Target="https://www.capgemini.com/optimize-your-business-and-it-operations" TargetMode="External"/><Relationship Id="rId4" Type="http://schemas.openxmlformats.org/officeDocument/2006/relationships/image" Target="../media/image23.svg"/></Relationships>
</file>

<file path=ppt/slideLayouts/_rels/slideLayout1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6.png"/><Relationship Id="rId1" Type="http://schemas.openxmlformats.org/officeDocument/2006/relationships/slideMaster" Target="../slideMasters/slideMaster12.xml"/><Relationship Id="rId4" Type="http://schemas.openxmlformats.org/officeDocument/2006/relationships/hyperlink" Target="https://www.capgemini.com/optimize-your-business-and-it-operations" TargetMode="External"/></Relationships>
</file>

<file path=ppt/slideLayouts/_rels/slideLayout1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svg"/><Relationship Id="rId2" Type="http://schemas.openxmlformats.org/officeDocument/2006/relationships/image" Target="../media/image17.png"/><Relationship Id="rId1" Type="http://schemas.openxmlformats.org/officeDocument/2006/relationships/slideMaster" Target="../slideMasters/slideMaster12.xml"/><Relationship Id="rId5" Type="http://schemas.openxmlformats.org/officeDocument/2006/relationships/image" Target="../media/image5.png"/><Relationship Id="rId4" Type="http://schemas.openxmlformats.org/officeDocument/2006/relationships/hyperlink" Target="https://www.capgemini.com/optimize-your-business-and-it-operations" TargetMode="External"/></Relationships>
</file>

<file path=ppt/slideLayouts/_rels/slideLayout1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6.png"/><Relationship Id="rId1" Type="http://schemas.openxmlformats.org/officeDocument/2006/relationships/slideMaster" Target="../slideMasters/slideMaster13.xml"/><Relationship Id="rId5" Type="http://schemas.openxmlformats.org/officeDocument/2006/relationships/image" Target="../media/image2.svg"/><Relationship Id="rId4" Type="http://schemas.openxmlformats.org/officeDocument/2006/relationships/image" Target="../media/image2.pn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Master" Target="../slideMasters/slideMaster13.xml"/><Relationship Id="rId4" Type="http://schemas.openxmlformats.org/officeDocument/2006/relationships/image" Target="../media/image8.pn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9.png"/><Relationship Id="rId1" Type="http://schemas.openxmlformats.org/officeDocument/2006/relationships/slideMaster" Target="../slideMasters/slideMaster13.xml"/><Relationship Id="rId4" Type="http://schemas.openxmlformats.org/officeDocument/2006/relationships/image" Target="../media/image10.pn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svg"/><Relationship Id="rId2" Type="http://schemas.openxmlformats.org/officeDocument/2006/relationships/image" Target="../media/image11.png"/><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26" Type="http://schemas.openxmlformats.org/officeDocument/2006/relationships/image" Target="../media/image2.svg"/><Relationship Id="rId3" Type="http://schemas.openxmlformats.org/officeDocument/2006/relationships/image" Target="../media/image12.svg"/><Relationship Id="rId2" Type="http://schemas.openxmlformats.org/officeDocument/2006/relationships/image" Target="../media/image12.png"/><Relationship Id="rId1" Type="http://schemas.openxmlformats.org/officeDocument/2006/relationships/slideMaster" Target="../slideMasters/slideMaster14.xml"/><Relationship Id="rId4" Type="http://schemas.openxmlformats.org/officeDocument/2006/relationships/image" Target="../media/image5.png"/><Relationship Id="rId27" Type="http://schemas.openxmlformats.org/officeDocument/2006/relationships/hyperlink" Target="https://www.capgemini.com/optimize-your-business-and-it-operations" TargetMode="External"/></Relationships>
</file>

<file path=ppt/slideLayouts/_rels/slideLayout1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Master" Target="../slideMasters/slideMaster14.xml"/><Relationship Id="rId4" Type="http://schemas.openxmlformats.org/officeDocument/2006/relationships/hyperlink" Target="https://www.capgemini.com/optimize-your-business-and-it-operations" TargetMode="External"/></Relationships>
</file>

<file path=ppt/slideLayouts/_rels/slideLayout1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3.png"/><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4.png"/><Relationship Id="rId1" Type="http://schemas.openxmlformats.org/officeDocument/2006/relationships/slideMaster" Target="../slideMasters/slideMaster1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5.png"/></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4.xml"/><Relationship Id="rId5" Type="http://schemas.openxmlformats.org/officeDocument/2006/relationships/hyperlink" Target="https://www.capgemini.com/optimize-your-business-and-it-operations" TargetMode="External"/><Relationship Id="rId4" Type="http://schemas.openxmlformats.org/officeDocument/2006/relationships/image" Target="../media/image23.svg"/></Relationships>
</file>

<file path=ppt/slideLayouts/_rels/slideLayout1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6.png"/><Relationship Id="rId1" Type="http://schemas.openxmlformats.org/officeDocument/2006/relationships/slideMaster" Target="../slideMasters/slideMaster14.xml"/><Relationship Id="rId4" Type="http://schemas.openxmlformats.org/officeDocument/2006/relationships/hyperlink" Target="https://www.capgemini.com/optimize-your-business-and-it-operations" TargetMode="External"/></Relationships>
</file>

<file path=ppt/slideLayouts/_rels/slideLayout1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svg"/><Relationship Id="rId2" Type="http://schemas.openxmlformats.org/officeDocument/2006/relationships/image" Target="../media/image17.png"/><Relationship Id="rId1" Type="http://schemas.openxmlformats.org/officeDocument/2006/relationships/slideMaster" Target="../slideMasters/slideMaster14.xml"/><Relationship Id="rId5" Type="http://schemas.openxmlformats.org/officeDocument/2006/relationships/image" Target="../media/image5.png"/><Relationship Id="rId4" Type="http://schemas.openxmlformats.org/officeDocument/2006/relationships/hyperlink" Target="https://www.capgemini.com/optimize-your-business-and-it-operations" TargetMode="External"/></Relationships>
</file>

<file path=ppt/slideLayouts/_rels/slideLayout16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6.png"/><Relationship Id="rId1" Type="http://schemas.openxmlformats.org/officeDocument/2006/relationships/slideMaster" Target="../slideMasters/slideMaster14.xml"/><Relationship Id="rId5" Type="http://schemas.openxmlformats.org/officeDocument/2006/relationships/image" Target="../media/image2.svg"/><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37.emf"/><Relationship Id="rId5" Type="http://schemas.openxmlformats.org/officeDocument/2006/relationships/oleObject" Target="../embeddings/oleObject1.bin"/><Relationship Id="rId4"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35.png"/><Relationship Id="rId1" Type="http://schemas.openxmlformats.org/officeDocument/2006/relationships/slideMaster" Target="../slideMasters/slideMaster15.xml"/><Relationship Id="rId5" Type="http://schemas.openxmlformats.org/officeDocument/2006/relationships/image" Target="../media/image2.svg"/><Relationship Id="rId4" Type="http://schemas.openxmlformats.org/officeDocument/2006/relationships/image" Target="../media/image4.png"/></Relationships>
</file>

<file path=ppt/slideLayouts/_rels/slideLayout18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6.png"/><Relationship Id="rId1" Type="http://schemas.openxmlformats.org/officeDocument/2006/relationships/slideMaster" Target="../slideMasters/slideMaster16.xml"/><Relationship Id="rId5" Type="http://schemas.openxmlformats.org/officeDocument/2006/relationships/image" Target="NULL"/><Relationship Id="rId4" Type="http://schemas.openxmlformats.org/officeDocument/2006/relationships/image" Target="../media/image36.png"/></Relationships>
</file>

<file path=ppt/slideLayouts/_rels/slideLayout18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7.png"/><Relationship Id="rId1" Type="http://schemas.openxmlformats.org/officeDocument/2006/relationships/slideMaster" Target="../slideMasters/slideMaster16.xml"/><Relationship Id="rId4" Type="http://schemas.openxmlformats.org/officeDocument/2006/relationships/image" Target="../media/image8.png"/></Relationships>
</file>

<file path=ppt/slideLayouts/_rels/slideLayout18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9.png"/><Relationship Id="rId1" Type="http://schemas.openxmlformats.org/officeDocument/2006/relationships/slideMaster" Target="../slideMasters/slideMaster16.xml"/><Relationship Id="rId4" Type="http://schemas.openxmlformats.org/officeDocument/2006/relationships/image" Target="../media/image10.pn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NULL"/><Relationship Id="rId2" Type="http://schemas.openxmlformats.org/officeDocument/2006/relationships/image" Target="../media/image11.png"/><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26" Type="http://schemas.openxmlformats.org/officeDocument/2006/relationships/image" Target="NULL"/><Relationship Id="rId3" Type="http://schemas.openxmlformats.org/officeDocument/2006/relationships/image" Target="NULL"/><Relationship Id="rId2" Type="http://schemas.openxmlformats.org/officeDocument/2006/relationships/image" Target="../media/image12.png"/><Relationship Id="rId1" Type="http://schemas.openxmlformats.org/officeDocument/2006/relationships/slideMaster" Target="../slideMasters/slideMaster17.xml"/><Relationship Id="rId4" Type="http://schemas.openxmlformats.org/officeDocument/2006/relationships/image" Target="../media/image5.png"/><Relationship Id="rId27" Type="http://schemas.openxmlformats.org/officeDocument/2006/relationships/hyperlink" Target="https://www.capgemini.com/optimize-your-business-and-it-operations" TargetMode="External"/></Relationships>
</file>

<file path=ppt/slideLayouts/_rels/slideLayout19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7.xml"/></Relationships>
</file>

<file path=ppt/slideLayouts/_rels/slideLayout19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7.xml"/></Relationships>
</file>

<file path=ppt/slideLayouts/_rels/slideLayout19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7.xml"/></Relationships>
</file>

<file path=ppt/slideLayouts/_rels/slideLayout19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7.xml"/></Relationships>
</file>

<file path=ppt/slideLayouts/_rels/slideLayout19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png"/><Relationship Id="rId1" Type="http://schemas.openxmlformats.org/officeDocument/2006/relationships/slideMaster" Target="../slideMasters/slideMaster17.xml"/><Relationship Id="rId4" Type="http://schemas.openxmlformats.org/officeDocument/2006/relationships/hyperlink" Target="https://www.capgemini.com/optimize-your-business-and-it-operations" TargetMode="External"/></Relationships>
</file>

<file path=ppt/slideLayouts/_rels/slideLayout19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7.xml"/></Relationships>
</file>

<file path=ppt/slideLayouts/_rels/slideLayout19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7.xml"/></Relationships>
</file>

<file path=ppt/slideLayouts/_rels/slideLayout19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3.png"/><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2.svg"/></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4.png"/><Relationship Id="rId1" Type="http://schemas.openxmlformats.org/officeDocument/2006/relationships/slideMaster" Target="../slideMasters/slideMaster17.xml"/><Relationship Id="rId6" Type="http://schemas.openxmlformats.org/officeDocument/2006/relationships/hyperlink" Target="https://www.capgemini.com/optimize-your-business-and-it-operations" TargetMode="External"/><Relationship Id="rId5" Type="http://schemas.openxmlformats.org/officeDocument/2006/relationships/image" Target="NULL"/><Relationship Id="rId4" Type="http://schemas.openxmlformats.org/officeDocument/2006/relationships/image" Target="../media/image5.png"/></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7.xml"/><Relationship Id="rId5" Type="http://schemas.openxmlformats.org/officeDocument/2006/relationships/hyperlink" Target="https://www.capgemini.com/optimize-your-business-and-it-operations" TargetMode="External"/><Relationship Id="rId4" Type="http://schemas.openxmlformats.org/officeDocument/2006/relationships/image" Target="NULL"/></Relationships>
</file>

<file path=ppt/slideLayouts/_rels/slideLayout20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6.png"/><Relationship Id="rId1" Type="http://schemas.openxmlformats.org/officeDocument/2006/relationships/slideMaster" Target="../slideMasters/slideMaster17.xml"/><Relationship Id="rId4" Type="http://schemas.openxmlformats.org/officeDocument/2006/relationships/hyperlink" Target="https://www.capgemini.com/optimize-your-business-and-it-operations" TargetMode="External"/></Relationships>
</file>

<file path=ppt/slideLayouts/_rels/slideLayout20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17.png"/><Relationship Id="rId1" Type="http://schemas.openxmlformats.org/officeDocument/2006/relationships/slideMaster" Target="../slideMasters/slideMaster17.xml"/><Relationship Id="rId5" Type="http://schemas.openxmlformats.org/officeDocument/2006/relationships/image" Target="../media/image5.png"/><Relationship Id="rId4" Type="http://schemas.openxmlformats.org/officeDocument/2006/relationships/hyperlink" Target="https://www.capgemini.com/optimize-your-business-and-it-operations" TargetMode="Externa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7.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4.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 Id="rId5" Type="http://schemas.openxmlformats.org/officeDocument/2006/relationships/hyperlink" Target="https://www.capgemini.com/optimize-your-business-and-it-operations" TargetMode="External"/><Relationship Id="rId4" Type="http://schemas.openxmlformats.org/officeDocument/2006/relationships/image" Target="../media/image23.svg"/></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svg"/><Relationship Id="rId2" Type="http://schemas.openxmlformats.org/officeDocument/2006/relationships/image" Target="../media/image17.pn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hyperlink" Target="https://www.capgemini.com/optimize-your-business-and-it-operations"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svg"/></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8" Type="http://schemas.openxmlformats.org/officeDocument/2006/relationships/hyperlink" Target="https://www.capgemini.com/optimize-your-business-and-it-operations" TargetMode="External"/><Relationship Id="rId3" Type="http://schemas.openxmlformats.org/officeDocument/2006/relationships/image" Target="../media/image12.png"/><Relationship Id="rId7" Type="http://schemas.openxmlformats.org/officeDocument/2006/relationships/image" Target="../media/image2.svg"/><Relationship Id="rId2" Type="http://schemas.openxmlformats.org/officeDocument/2006/relationships/image" Target="../media/image18.png"/><Relationship Id="rId1" Type="http://schemas.openxmlformats.org/officeDocument/2006/relationships/slideMaster" Target="../slideMasters/slideMaster4.xml"/><Relationship Id="rId5" Type="http://schemas.openxmlformats.org/officeDocument/2006/relationships/image" Target="../media/image5.png"/><Relationship Id="rId4" Type="http://schemas.openxmlformats.org/officeDocument/2006/relationships/image" Target="../media/image12.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9.svg"/><Relationship Id="rId4" Type="http://schemas.openxmlformats.org/officeDocument/2006/relationships/image" Target="../media/image2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image" Target="../media/image2.svg"/><Relationship Id="rId2" Type="http://schemas.openxmlformats.org/officeDocument/2006/relationships/image" Target="../media/image23.png"/><Relationship Id="rId1" Type="http://schemas.openxmlformats.org/officeDocument/2006/relationships/slideMaster" Target="../slideMasters/slideMaster4.xml"/><Relationship Id="rId5" Type="http://schemas.openxmlformats.org/officeDocument/2006/relationships/image" Target="../media/image5.png"/><Relationship Id="rId4" Type="http://schemas.openxmlformats.org/officeDocument/2006/relationships/hyperlink" Target="https://www.capgemini.com/optimize-your-business-and-it-operations" TargetMode="Externa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sv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5.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4.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6.png"/><Relationship Id="rId1" Type="http://schemas.openxmlformats.org/officeDocument/2006/relationships/slideMaster" Target="../slideMasters/slideMaster5.xml"/><Relationship Id="rId5" Type="http://schemas.openxmlformats.org/officeDocument/2006/relationships/image" Target="../media/image2.sv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Master" Target="../slideMasters/slideMaster5.xml"/><Relationship Id="rId4" Type="http://schemas.openxmlformats.org/officeDocument/2006/relationships/image" Target="../media/image8.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sv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26" Type="http://schemas.openxmlformats.org/officeDocument/2006/relationships/image" Target="../media/image2.svg"/><Relationship Id="rId3" Type="http://schemas.openxmlformats.org/officeDocument/2006/relationships/image" Target="../media/image12.svg"/><Relationship Id="rId2" Type="http://schemas.openxmlformats.org/officeDocument/2006/relationships/image" Target="../media/image12.png"/><Relationship Id="rId1" Type="http://schemas.openxmlformats.org/officeDocument/2006/relationships/slideMaster" Target="../slideMasters/slideMaster6.xml"/><Relationship Id="rId4" Type="http://schemas.openxmlformats.org/officeDocument/2006/relationships/image" Target="../media/image5.png"/><Relationship Id="rId27"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4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2.svg"/></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4.png"/><Relationship Id="rId1" Type="http://schemas.openxmlformats.org/officeDocument/2006/relationships/slideMaster" Target="../slideMasters/slideMaster6.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5.png"/></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 Id="rId5" Type="http://schemas.openxmlformats.org/officeDocument/2006/relationships/hyperlink" Target="https://www.capgemini.com/optimize-your-business-and-it-operations" TargetMode="External"/><Relationship Id="rId4" Type="http://schemas.openxmlformats.org/officeDocument/2006/relationships/image" Target="../media/image23.svg"/></Relationships>
</file>

<file path=ppt/slideLayouts/_rels/slideLayout5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6.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6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svg"/><Relationship Id="rId2" Type="http://schemas.openxmlformats.org/officeDocument/2006/relationships/image" Target="../media/image17.png"/><Relationship Id="rId1" Type="http://schemas.openxmlformats.org/officeDocument/2006/relationships/slideMaster" Target="../slideMasters/slideMaster6.xml"/><Relationship Id="rId5" Type="http://schemas.openxmlformats.org/officeDocument/2006/relationships/image" Target="../media/image5.png"/><Relationship Id="rId4" Type="http://schemas.openxmlformats.org/officeDocument/2006/relationships/hyperlink" Target="https://www.capgemini.com/optimize-your-business-and-it-operations" TargetMode="Externa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6.png"/><Relationship Id="rId1" Type="http://schemas.openxmlformats.org/officeDocument/2006/relationships/slideMaster" Target="../slideMasters/slideMaster7.xml"/><Relationship Id="rId5" Type="http://schemas.openxmlformats.org/officeDocument/2006/relationships/image" Target="../media/image2.svg"/><Relationship Id="rId4"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Master" Target="../slideMasters/slideMaster7.xml"/><Relationship Id="rId4" Type="http://schemas.openxmlformats.org/officeDocument/2006/relationships/image" Target="../media/image8.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9.png"/><Relationship Id="rId1" Type="http://schemas.openxmlformats.org/officeDocument/2006/relationships/slideMaster" Target="../slideMasters/slideMaster7.xml"/><Relationship Id="rId4" Type="http://schemas.openxmlformats.org/officeDocument/2006/relationships/image" Target="../media/image10.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sv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26" Type="http://schemas.openxmlformats.org/officeDocument/2006/relationships/image" Target="../media/image2.svg"/><Relationship Id="rId3" Type="http://schemas.openxmlformats.org/officeDocument/2006/relationships/image" Target="../media/image12.svg"/><Relationship Id="rId2" Type="http://schemas.openxmlformats.org/officeDocument/2006/relationships/image" Target="../media/image12.png"/><Relationship Id="rId1" Type="http://schemas.openxmlformats.org/officeDocument/2006/relationships/slideMaster" Target="../slideMasters/slideMaster8.xml"/><Relationship Id="rId4" Type="http://schemas.openxmlformats.org/officeDocument/2006/relationships/image" Target="../media/image5.png"/><Relationship Id="rId27" Type="http://schemas.openxmlformats.org/officeDocument/2006/relationships/hyperlink" Target="https://www.capgemini.com/optimize-your-business-and-it-operations" TargetMode="External"/></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Master" Target="../slideMasters/slideMaster8.xml"/><Relationship Id="rId4" Type="http://schemas.openxmlformats.org/officeDocument/2006/relationships/hyperlink" Target="https://www.capgemini.com/optimize-your-business-and-it-operations" TargetMode="External"/></Relationships>
</file>

<file path=ppt/slideLayouts/_rels/slideLayout7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8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4.png"/><Relationship Id="rId1" Type="http://schemas.openxmlformats.org/officeDocument/2006/relationships/slideMaster" Target="../slideMasters/slideMaster8.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5.pn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 Id="rId5" Type="http://schemas.openxmlformats.org/officeDocument/2006/relationships/hyperlink" Target="https://www.capgemini.com/optimize-your-business-and-it-operations" TargetMode="External"/><Relationship Id="rId4" Type="http://schemas.openxmlformats.org/officeDocument/2006/relationships/image" Target="../media/image23.svg"/></Relationships>
</file>

<file path=ppt/slideLayouts/_rels/slideLayout8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6.png"/><Relationship Id="rId1" Type="http://schemas.openxmlformats.org/officeDocument/2006/relationships/slideMaster" Target="../slideMasters/slideMaster8.xml"/><Relationship Id="rId4" Type="http://schemas.openxmlformats.org/officeDocument/2006/relationships/hyperlink" Target="https://www.capgemini.com/optimize-your-business-and-it-operations" TargetMode="External"/></Relationships>
</file>

<file path=ppt/slideLayouts/_rels/slideLayout8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svg"/><Relationship Id="rId2" Type="http://schemas.openxmlformats.org/officeDocument/2006/relationships/image" Target="../media/image17.png"/><Relationship Id="rId1" Type="http://schemas.openxmlformats.org/officeDocument/2006/relationships/slideMaster" Target="../slideMasters/slideMaster8.xml"/><Relationship Id="rId5" Type="http://schemas.openxmlformats.org/officeDocument/2006/relationships/image" Target="../media/image5.png"/><Relationship Id="rId4" Type="http://schemas.openxmlformats.org/officeDocument/2006/relationships/hyperlink" Target="https://www.capgemini.com/optimize-your-business-and-it-operations" TargetMode="External"/></Relationships>
</file>

<file path=ppt/slideLayouts/_rels/slideLayout8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26" Type="http://schemas.openxmlformats.org/officeDocument/2006/relationships/image" Target="../media/image2.svg"/><Relationship Id="rId3" Type="http://schemas.openxmlformats.org/officeDocument/2006/relationships/image" Target="../media/image12.svg"/><Relationship Id="rId2" Type="http://schemas.openxmlformats.org/officeDocument/2006/relationships/image" Target="../media/image12.png"/><Relationship Id="rId1" Type="http://schemas.openxmlformats.org/officeDocument/2006/relationships/slideMaster" Target="../slideMasters/slideMaster10.xml"/><Relationship Id="rId4" Type="http://schemas.openxmlformats.org/officeDocument/2006/relationships/image" Target="../media/image5.png"/><Relationship Id="rId27" Type="http://schemas.openxmlformats.org/officeDocument/2006/relationships/hyperlink" Target="https://www.capgemini.com/optimize-your-business-and-it-operations" TargetMode="External"/></Relationships>
</file>

<file path=ppt/slideLayouts/_rels/slideLayout9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Master" Target="../slideMasters/slideMaster10.xml"/><Relationship Id="rId4" Type="http://schemas.openxmlformats.org/officeDocument/2006/relationships/hyperlink" Target="https://www.capgemini.com/optimize-your-business-and-it-operations"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xmlns="" r:embed="rId4"/>
              </a:ext>
            </a:extLst>
          </a:blip>
          <a:srcRect t="1" b="46599"/>
          <a:stretch/>
        </p:blipFill>
        <p:spPr>
          <a:xfrm flipH="1">
            <a:off x="3773716" y="1844825"/>
            <a:ext cx="8418287"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5" cstate="print">
            <a:extLst>
              <a:ext uri="{96DAC541-7B7A-43D3-8B79-37D633B846F1}">
                <asvg:svgBlip xmlns:asvg="http://schemas.microsoft.com/office/drawing/2016/SVG/main" xmlns="" r:embed="rId6"/>
              </a:ext>
            </a:extLst>
          </a:blip>
          <a:stretch>
            <a:fillRect/>
          </a:stretch>
        </p:blipFill>
        <p:spPr>
          <a:xfrm>
            <a:off x="407988" y="404825"/>
            <a:ext cx="2286000"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40" y="79034"/>
            <a:ext cx="6857997" cy="6699939"/>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1" y="2060587"/>
            <a:ext cx="4910139"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91"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userDrawn="1"/>
        </p:nvPicPr>
        <p:blipFill rotWithShape="1">
          <a:blip r:embed="rId4" cstate="print">
            <a:extLst>
              <a:ext uri="{96DAC541-7B7A-43D3-8B79-37D633B846F1}">
                <asvg:svgBlip xmlns:asvg="http://schemas.microsoft.com/office/drawing/2016/SVG/main" xmlns="" r:embed="rId26"/>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7"/>
            <a:extLst>
              <a:ext uri="{FF2B5EF4-FFF2-40B4-BE49-F238E27FC236}">
                <a16:creationId xmlns:a16="http://schemas.microsoft.com/office/drawing/2014/main" xmlns=""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3"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6" y="732979"/>
            <a:ext cx="664187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705"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705"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93" y="1413990"/>
            <a:ext cx="6297895"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705"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29"/>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72"/>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3" y="6555758"/>
            <a:ext cx="360996"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94"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83"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05940994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8766493" y="1370347"/>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8766493" y="948207"/>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5395899" y="948207"/>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783134"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783134" y="3601846"/>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782086"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5393775"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762633" y="1028252"/>
            <a:ext cx="2609223"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94"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70AD"/>
                </a:solidFill>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83" y="6555758"/>
            <a:ext cx="2223687"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341817880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ext with Filled Background">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89" y="-2148"/>
            <a:ext cx="7938211"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91"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9"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3" y="6555758"/>
            <a:ext cx="360996"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83" y="6555758"/>
            <a:ext cx="2223687"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407994"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prstClr val="white"/>
                </a:solidFill>
                <a:cs typeface="Arial" panose="020B0604020202020204" pitchFamily="34" charset="0"/>
              </a:rPr>
              <a:t>Presentation Title | Author | Date</a:t>
            </a:r>
          </a:p>
        </p:txBody>
      </p:sp>
    </p:spTree>
    <p:extLst>
      <p:ext uri="{BB962C8B-B14F-4D97-AF65-F5344CB8AC3E}">
        <p14:creationId xmlns:p14="http://schemas.microsoft.com/office/powerpoint/2010/main" val="1144187944"/>
      </p:ext>
    </p:extLst>
  </p:cSld>
  <p:clrMapOvr>
    <a:masterClrMapping/>
  </p:clrMapOvr>
  <p:extLst mod="1">
    <p:ext uri="{DCECCB84-F9BA-43D5-87BE-67443E8EF086}">
      <p15:sldGuideLst xmlns=""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93" y="2010614"/>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7"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93"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7"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91"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94"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83"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77790599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ree column with content">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45"/>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45"/>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45"/>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93" y="4232004"/>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63"/>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94"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83"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63"/>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63"/>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8" y="4674195"/>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Tree>
    <p:extLst>
      <p:ext uri="{BB962C8B-B14F-4D97-AF65-F5344CB8AC3E}">
        <p14:creationId xmlns:p14="http://schemas.microsoft.com/office/powerpoint/2010/main" val="5133188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 Topics with icons">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94"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83"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376729" y="3487371"/>
            <a:ext cx="1285955"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376729" y="1642923"/>
            <a:ext cx="1279251"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376731" y="5168264"/>
            <a:ext cx="1288364"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Tree>
    <p:extLst>
      <p:ext uri="{BB962C8B-B14F-4D97-AF65-F5344CB8AC3E}">
        <p14:creationId xmlns:p14="http://schemas.microsoft.com/office/powerpoint/2010/main" val="48586376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4 Pie Charts ">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41"/>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78"/>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9" y="2708283"/>
            <a:ext cx="864843"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78"/>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5" y="2708283"/>
            <a:ext cx="864843"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5" y="2708283"/>
            <a:ext cx="864843"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41"/>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5" y="2708283"/>
            <a:ext cx="864843"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20"/>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94"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3411383"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532697147"/>
      </p:ext>
    </p:extLst>
  </p:cSld>
  <p:clrMapOvr>
    <a:overrideClrMapping bg1="lt1" tx1="dk1" bg2="lt2" tx2="dk2" accent1="accent1" accent2="accent2" accent3="accent3" accent4="accent4" accent5="accent5" accent6="accent6" hlink="hlink" folHlink="folHlink"/>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rot="16200000">
            <a:off x="8823526" y="-1667562"/>
            <a:ext cx="1706401" cy="5030555"/>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407989" y="2423886"/>
            <a:ext cx="3524251"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4333877" y="2423886"/>
            <a:ext cx="3524251"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8259765" y="2406300"/>
            <a:ext cx="3524251"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725017" y="3332373"/>
            <a:ext cx="2890195"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4650905" y="3332373"/>
            <a:ext cx="2890195"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8576793" y="3332373"/>
            <a:ext cx="2890195"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8498133" y="295729"/>
            <a:ext cx="2927907"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cstate="print">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407994"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3411383"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4666881"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8592769"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Tree>
    <p:extLst>
      <p:ext uri="{BB962C8B-B14F-4D97-AF65-F5344CB8AC3E}">
        <p14:creationId xmlns:p14="http://schemas.microsoft.com/office/powerpoint/2010/main" val="2505001145"/>
      </p:ext>
    </p:extLst>
  </p:cSld>
  <p:clrMapOvr>
    <a:overrideClrMapping bg1="lt1" tx1="dk1" bg2="lt2" tx2="dk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3 bullets with highlights">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5563599" y="4734103"/>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5563600" y="294415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5516151" y="1186060"/>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cstate="print">
            <a:extLst>
              <a:ext uri="{96DAC541-7B7A-43D3-8B79-37D633B846F1}">
                <asvg:svgBlip xmlns="" xmlns:asvg="http://schemas.microsoft.com/office/drawing/2016/SVG/main" r:embed="rId4"/>
              </a:ext>
            </a:extLst>
          </a:blip>
          <a:srcRect t="7669"/>
          <a:stretch>
            <a:fillRect/>
          </a:stretch>
        </p:blipFill>
        <p:spPr>
          <a:xfrm rot="7221508" flipH="1" flipV="1">
            <a:off x="-510396"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5713881" y="152546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5713881" y="3284126"/>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5713881" y="506195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426717" y="3367132"/>
            <a:ext cx="3670827"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91" y="404820"/>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6917889" y="126841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6917889" y="2583866"/>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6917889" y="3027082"/>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6917889" y="436168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6917889" y="480490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5"/>
            <a:extLst>
              <a:ext uri="{FF2B5EF4-FFF2-40B4-BE49-F238E27FC236}">
                <a16:creationId xmlns="" xmlns:a16="http://schemas.microsoft.com/office/drawing/2014/main" id="{F376ABD1-4930-42EB-9A73-9A9C7C6BF2D3}"/>
              </a:ext>
            </a:extLst>
          </p:cNvPr>
          <p:cNvSpPr/>
          <p:nvPr userDrawn="1"/>
        </p:nvSpPr>
        <p:spPr>
          <a:xfrm>
            <a:off x="407994"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31"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4045366894"/>
      </p:ext>
    </p:extLst>
  </p:cSld>
  <p:clrMapOvr>
    <a:overrideClrMapping bg1="lt1" tx1="dk1" bg2="lt2" tx2="dk2" accent1="accent1" accent2="accent2" accent3="accent3" accent4="accent4" accent5="accent5" accent6="accent6" hlink="hlink" folHlink="folHlink"/>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7" y="1903421"/>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7" y="1903421"/>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7" y="4379461"/>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7" y="4379461"/>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94"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83"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9" y="1903421"/>
            <a:ext cx="3743971"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5" y="1903421"/>
            <a:ext cx="3743971"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9" y="4379461"/>
            <a:ext cx="3743971"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5" y="4379461"/>
            <a:ext cx="3743971"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Tree>
    <p:extLst>
      <p:ext uri="{BB962C8B-B14F-4D97-AF65-F5344CB8AC3E}">
        <p14:creationId xmlns:p14="http://schemas.microsoft.com/office/powerpoint/2010/main" val="1135106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89" y="2204871"/>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a:t>
            </a:r>
            <a:r>
              <a:rPr lang="en-US" dirty="0" smtClean="0"/>
              <a:t>styles</a:t>
            </a:r>
            <a:endParaRPr lang="en-US"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89"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a:t>
            </a:r>
            <a:r>
              <a:rPr lang="en-US" dirty="0" smtClean="0"/>
              <a:t>styles</a:t>
            </a:r>
            <a:endParaRPr lang="en-US" dirty="0"/>
          </a:p>
        </p:txBody>
      </p:sp>
      <p:grpSp>
        <p:nvGrpSpPr>
          <p:cNvPr id="9" name="Group 8">
            <a:extLst>
              <a:ext uri="{FF2B5EF4-FFF2-40B4-BE49-F238E27FC236}">
                <a16:creationId xmlns:a16="http://schemas.microsoft.com/office/drawing/2014/main" xmlns="" id="{A76958A6-8FB1-445D-BB17-D619DC39E089}"/>
              </a:ext>
            </a:extLst>
          </p:cNvPr>
          <p:cNvGrpSpPr/>
          <p:nvPr userDrawn="1"/>
        </p:nvGrpSpPr>
        <p:grpSpPr>
          <a:xfrm>
            <a:off x="3461855"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xmlns="" id="{834ADCB4-BFB1-450D-8F6D-64217F4CD92C}"/>
              </a:ext>
            </a:extLst>
          </p:cNvPr>
          <p:cNvSpPr/>
          <p:nvPr userDrawn="1"/>
        </p:nvSpPr>
        <p:spPr>
          <a:xfrm>
            <a:off x="9496666" y="6555758"/>
            <a:ext cx="2223687"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3"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Tree>
    <p:extLst>
      <p:ext uri="{BB962C8B-B14F-4D97-AF65-F5344CB8AC3E}">
        <p14:creationId xmlns:p14="http://schemas.microsoft.com/office/powerpoint/2010/main" val="166433517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6638116" y="662163"/>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6638116" y="4374305"/>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6638118" y="4810707"/>
            <a:ext cx="4883671"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smtClean="0"/>
              <a:t>Edit Master text styles</a:t>
            </a:r>
          </a:p>
          <a:p>
            <a:pPr lvl="1"/>
            <a:r>
              <a:rPr lang="en-US" dirty="0" smtClean="0"/>
              <a:t>Second level</a:t>
            </a:r>
          </a:p>
          <a:p>
            <a:pPr lvl="2"/>
            <a:r>
              <a:rPr lang="en-US" dirty="0" smtClean="0"/>
              <a:t>Third </a:t>
            </a:r>
            <a:r>
              <a:rPr lang="en-US" dirty="0"/>
              <a:t>level</a:t>
            </a:r>
          </a:p>
          <a:p>
            <a:pPr lvl="3"/>
            <a:r>
              <a:rPr lang="en-US" dirty="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6638113" y="2455552"/>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9473096" y="2455552"/>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solidFill>
                <a:srgbClr val="000000"/>
              </a:solidFill>
            </a:endParaRPr>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9" y="4703090"/>
            <a:ext cx="414339"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72"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412696"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407994"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prstClr val="white"/>
                </a:solidFill>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3411383" y="6555758"/>
            <a:ext cx="2223687"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105147770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with Shapes - Layout4">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5" y="0"/>
            <a:ext cx="672815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9" y="2439343"/>
            <a:ext cx="4940179"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91"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94"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83"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697208445"/>
      </p:ext>
    </p:extLst>
  </p:cSld>
  <p:clrMapOvr>
    <a:overrideClrMapping bg1="lt1" tx1="dk1" bg2="lt2" tx2="dk2" accent1="accent1" accent2="accent2" accent3="accent3" accent4="accent4" accent5="accent5" accent6="accent6" hlink="hlink" folHlink="folHlink"/>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columns with signature circle">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7" y="2709003"/>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7" y="2744287"/>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87"/>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39" y="1772824"/>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81" y="1772824"/>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21" y="1772824"/>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solidFill>
                <a:prstClr val="white"/>
              </a:solidFill>
            </a:endParaRPr>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83"/>
            <a:ext cx="1655763"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904"/>
            <a:ext cx="1655763"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5" y="2465863"/>
            <a:ext cx="1655763"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1"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1"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1" y="4005064"/>
            <a:ext cx="2736851"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1" y="4941896"/>
            <a:ext cx="2736851"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23"/>
            <a:ext cx="2736851"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23"/>
            <a:ext cx="2736851"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94"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83"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377323481"/>
      </p:ext>
    </p:extLst>
  </p:cSld>
  <p:clrMapOvr>
    <a:overrideClrMapping bg1="lt1" tx1="dk1" bg2="lt2" tx2="dk2" accent1="accent1" accent2="accent2" accent3="accent3" accent4="accent4" accent5="accent5" accent6="accent6" hlink="hlink" folHlink="folHlink"/>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xt with Shapes - Layout5">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407989"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r="13305" b="8553"/>
          <a:stretch>
            <a:fillRect/>
          </a:stretch>
        </p:blipFill>
        <p:spPr>
          <a:xfrm rot="19314106">
            <a:off x="10091407" y="-166652"/>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618014"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511161"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44043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62974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8190602"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10083749"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94"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83"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426488" y="2326864"/>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860688" y="2326864"/>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7294887" y="2326864"/>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7"/>
              </a:ext>
            </a:extLst>
          </a:blip>
          <a:srcRect l="81836" t="-4713" b="16530"/>
          <a:stretch/>
        </p:blipFill>
        <p:spPr>
          <a:xfrm>
            <a:off x="11547795" y="188640"/>
            <a:ext cx="424356"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407989"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6283966"/>
      </p:ext>
    </p:extLst>
  </p:cSld>
  <p:clrMapOvr>
    <a:overrideClrMapping bg1="lt1" tx1="dk1" bg2="lt2" tx2="dk2" accent1="accent1" accent2="accent2" accent3="accent3" accent4="accent4" accent5="accent5" accent6="accent6" hlink="hlink" folHlink="folHlink"/>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Organization Chart">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1"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7"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5"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3"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7"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9"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7"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9"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47" y="3711981"/>
            <a:ext cx="1239751" cy="510909"/>
          </a:xfrm>
          <a:prstGeom prst="rect">
            <a:avLst/>
          </a:prstGeom>
          <a:noFill/>
        </p:spPr>
        <p:txBody>
          <a:bodyPr wrap="square" rtlCol="0">
            <a:spAutoFit/>
          </a:bodyPr>
          <a:lstStyle/>
          <a:p>
            <a:pPr algn="r">
              <a:lnSpc>
                <a:spcPct val="85000"/>
              </a:lnSpc>
            </a:pPr>
            <a:r>
              <a:rPr lang="en-US" sz="1600" b="1" kern="0" dirty="0">
                <a:solidFill>
                  <a:prstClr val="white"/>
                </a:solidFill>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3" y="5226817"/>
            <a:ext cx="8588003"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1" y="5229108"/>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2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2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20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7" y="5219682"/>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10" y="2091773"/>
            <a:ext cx="331475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46" y="3564257"/>
            <a:ext cx="331475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26" y="3564257"/>
            <a:ext cx="331475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407994"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3411383"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216702970"/>
      </p:ext>
    </p:extLst>
  </p:cSld>
  <p:clrMapOvr>
    <a:overrideClrMapping bg1="lt1" tx1="dk1" bg2="lt2" tx2="dk2" accent1="accent1" accent2="accent2" accent3="accent3" accent4="accent4" accent5="accent5" accent6="accent6" hlink="hlink" folHlink="folHlink"/>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 name="Freeform 5"/>
          <p:cNvSpPr>
            <a:spLocks/>
          </p:cNvSpPr>
          <p:nvPr userDrawn="1"/>
        </p:nvSpPr>
        <p:spPr bwMode="auto">
          <a:xfrm>
            <a:off x="-1243010"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nvGrpSpPr>
          <p:cNvPr id="9" name="Group 8"/>
          <p:cNvGrpSpPr/>
          <p:nvPr userDrawn="1"/>
        </p:nvGrpSpPr>
        <p:grpSpPr>
          <a:xfrm>
            <a:off x="4979036" y="2404118"/>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rgbClr val="000000"/>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rgbClr val="0070AD"/>
                </a:solidFill>
              </a:rPr>
              <a:t>the Collaborative Business Experience™</a:t>
            </a:r>
            <a:r>
              <a:rPr lang="en-US" sz="900" dirty="0">
                <a:solidFill>
                  <a:srgbClr val="000000"/>
                </a:solidFill>
              </a:rPr>
              <a:t>, and draws on </a:t>
            </a:r>
            <a:r>
              <a:rPr lang="en-US" sz="900" dirty="0">
                <a:solidFill>
                  <a:srgbClr val="0070AD"/>
                </a:solidFill>
              </a:rPr>
              <a:t>Rightshore</a:t>
            </a:r>
            <a:r>
              <a:rPr lang="en-US" sz="900" baseline="30000" dirty="0">
                <a:solidFill>
                  <a:srgbClr val="0070AD"/>
                </a:solidFill>
              </a:rPr>
              <a:t>®</a:t>
            </a:r>
            <a:r>
              <a:rPr lang="en-US" sz="900" dirty="0">
                <a:solidFill>
                  <a:srgbClr val="000000"/>
                </a:solidFill>
              </a:rPr>
              <a:t>, its worldwide delivery model.</a:t>
            </a:r>
          </a:p>
        </p:txBody>
      </p:sp>
      <p:sp>
        <p:nvSpPr>
          <p:cNvPr id="15" name="Rectangle 14"/>
          <p:cNvSpPr/>
          <p:nvPr userDrawn="1"/>
        </p:nvSpPr>
        <p:spPr>
          <a:xfrm>
            <a:off x="6536184" y="2507083"/>
            <a:ext cx="221996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rgbClr val="0070AD"/>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rgbClr val="000000"/>
                </a:solidFill>
              </a:rPr>
              <a:t>Learn more about us at</a:t>
            </a:r>
          </a:p>
          <a:p>
            <a:pPr algn="just">
              <a:lnSpc>
                <a:spcPts val="1200"/>
              </a:lnSpc>
            </a:pPr>
            <a:r>
              <a:rPr lang="en-US" sz="1400" dirty="0">
                <a:solidFill>
                  <a:srgbClr val="12ABDB"/>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7"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3"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41" y="3979258"/>
            <a:ext cx="333195" cy="333195"/>
          </a:xfrm>
          <a:prstGeom prst="rect">
            <a:avLst/>
          </a:prstGeom>
          <a:noFill/>
        </p:spPr>
      </p:pic>
      <p:sp>
        <p:nvSpPr>
          <p:cNvPr id="23" name="Rectangle 22"/>
          <p:cNvSpPr/>
          <p:nvPr userDrawn="1"/>
        </p:nvSpPr>
        <p:spPr>
          <a:xfrm>
            <a:off x="415039" y="5640921"/>
            <a:ext cx="4198620" cy="569387"/>
          </a:xfrm>
          <a:prstGeom prst="rect">
            <a:avLst/>
          </a:prstGeom>
        </p:spPr>
        <p:txBody>
          <a:bodyPr wrap="square" lIns="0" tIns="0" rIns="0" bIns="0" anchor="b" anchorCtr="0">
            <a:spAutoFit/>
          </a:bodyPr>
          <a:lstStyle/>
          <a:p>
            <a:pPr>
              <a:spcAft>
                <a:spcPts val="600"/>
              </a:spcAft>
            </a:pPr>
            <a:r>
              <a:rPr lang="en-US" sz="800" dirty="0">
                <a:solidFill>
                  <a:prstClr val="white"/>
                </a:solidFill>
                <a:cs typeface="Arial"/>
              </a:rPr>
              <a:t>This message contains information that may be privileged or confidential and is the property of the Capgemini Group.</a:t>
            </a:r>
            <a:br>
              <a:rPr lang="en-US" sz="800" dirty="0">
                <a:solidFill>
                  <a:prstClr val="white"/>
                </a:solidFill>
                <a:cs typeface="Arial"/>
              </a:rPr>
            </a:br>
            <a:r>
              <a:rPr lang="en-US" sz="800" dirty="0">
                <a:solidFill>
                  <a:prstClr val="white"/>
                </a:solidFill>
                <a:latin typeface="Arial"/>
                <a:cs typeface="Arial"/>
              </a:rPr>
              <a:t>Copyright © 2017 Capgemini. All rights reserved.</a:t>
            </a:r>
          </a:p>
          <a:p>
            <a:pPr defTabSz="957756">
              <a:spcAft>
                <a:spcPts val="600"/>
              </a:spcAft>
              <a:defRPr/>
            </a:pPr>
            <a:r>
              <a:rPr lang="en-US" sz="800" dirty="0">
                <a:solidFill>
                  <a:prstClr val="white"/>
                </a:solidFill>
                <a:latin typeface="Arial"/>
                <a:cs typeface="Arial"/>
              </a:rPr>
              <a:t>Rightshore</a:t>
            </a:r>
            <a:r>
              <a:rPr lang="en-US" sz="800" baseline="30000" dirty="0">
                <a:solidFill>
                  <a:prstClr val="white"/>
                </a:solidFill>
                <a:latin typeface="Arial"/>
                <a:cs typeface="Arial"/>
              </a:rPr>
              <a:t>®</a:t>
            </a:r>
            <a:r>
              <a:rPr lang="en-US" sz="800" dirty="0">
                <a:solidFill>
                  <a:prstClr val="white"/>
                </a:solidFill>
                <a:latin typeface="Arial"/>
                <a:cs typeface="Arial"/>
              </a:rPr>
              <a:t> is a trademark belonging to Capgemini.</a:t>
            </a:r>
          </a:p>
        </p:txBody>
      </p:sp>
      <p:sp>
        <p:nvSpPr>
          <p:cNvPr id="24" name="Rectangle 23"/>
          <p:cNvSpPr/>
          <p:nvPr userDrawn="1"/>
        </p:nvSpPr>
        <p:spPr>
          <a:xfrm>
            <a:off x="6536185" y="5933306"/>
            <a:ext cx="5219699" cy="276999"/>
          </a:xfrm>
          <a:prstGeom prst="rect">
            <a:avLst/>
          </a:prstGeom>
        </p:spPr>
        <p:txBody>
          <a:bodyPr wrap="square" lIns="0" tIns="0" rIns="0" bIns="0" anchor="b" anchorCtr="0">
            <a:spAutoFit/>
          </a:bodyPr>
          <a:lstStyle/>
          <a:p>
            <a:pPr>
              <a:spcAft>
                <a:spcPts val="600"/>
              </a:spcAft>
            </a:pPr>
            <a:r>
              <a:rPr lang="en-US" sz="600" dirty="0">
                <a:solidFill>
                  <a:srgbClr val="000000"/>
                </a:solidFill>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3"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sp>
        <p:nvSpPr>
          <p:cNvPr id="26" name="Rectangle 25">
            <a:hlinkClick r:id="rId13"/>
          </p:cNvPr>
          <p:cNvSpPr/>
          <p:nvPr userDrawn="1"/>
        </p:nvSpPr>
        <p:spPr>
          <a:xfrm>
            <a:off x="10730865" y="3812094"/>
            <a:ext cx="704851"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sp>
        <p:nvSpPr>
          <p:cNvPr id="27" name="Rectangle 26">
            <a:hlinkClick r:id="rId14"/>
          </p:cNvPr>
          <p:cNvSpPr/>
          <p:nvPr userDrawn="1"/>
        </p:nvSpPr>
        <p:spPr>
          <a:xfrm>
            <a:off x="6532247" y="4445647"/>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1171975536"/>
      </p:ext>
    </p:extLst>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rgbClr val="263147"/>
                </a:solidFill>
              </a:defRPr>
            </a:lvl1pPr>
          </a:lstStyle>
          <a:p>
            <a:r>
              <a:rPr lang="en-US" dirty="0"/>
              <a:t>Click to edit Master title style</a:t>
            </a:r>
          </a:p>
        </p:txBody>
      </p:sp>
      <p:sp>
        <p:nvSpPr>
          <p:cNvPr id="3" name="Text Placeholder 4"/>
          <p:cNvSpPr>
            <a:spLocks noGrp="1"/>
          </p:cNvSpPr>
          <p:nvPr>
            <p:ph type="body" sz="quarter" idx="10" hasCustomPrompt="1"/>
          </p:nvPr>
        </p:nvSpPr>
        <p:spPr>
          <a:xfrm>
            <a:off x="403911" y="1465512"/>
            <a:ext cx="11392276" cy="1740989"/>
          </a:xfrm>
        </p:spPr>
        <p:txBody>
          <a:bodyPr wrap="square">
            <a:spAutoFit/>
          </a:bodyPr>
          <a:lstStyle>
            <a:lvl1pPr>
              <a:spcBef>
                <a:spcPts val="0"/>
              </a:spcBef>
              <a:spcAft>
                <a:spcPts val="0"/>
              </a:spcAft>
              <a:defRPr sz="1800">
                <a:solidFill>
                  <a:srgbClr val="263147"/>
                </a:solidFill>
                <a:latin typeface="Arial" pitchFamily="34" charset="0"/>
                <a:cs typeface="Arial" pitchFamily="34" charset="0"/>
              </a:defRPr>
            </a:lvl1pPr>
            <a:lvl2pPr>
              <a:spcBef>
                <a:spcPts val="0"/>
              </a:spcBef>
              <a:spcAft>
                <a:spcPts val="0"/>
              </a:spcAft>
              <a:defRPr sz="1800">
                <a:solidFill>
                  <a:srgbClr val="263147"/>
                </a:solidFill>
                <a:latin typeface="Arial" pitchFamily="34" charset="0"/>
                <a:cs typeface="Arial" pitchFamily="34" charset="0"/>
              </a:defRPr>
            </a:lvl2pPr>
            <a:lvl3pPr>
              <a:spcBef>
                <a:spcPts val="0"/>
              </a:spcBef>
              <a:spcAft>
                <a:spcPts val="0"/>
              </a:spcAft>
              <a:defRPr sz="1800">
                <a:solidFill>
                  <a:srgbClr val="263147"/>
                </a:solidFill>
                <a:latin typeface="Arial" pitchFamily="34" charset="0"/>
                <a:cs typeface="Arial" pitchFamily="34" charset="0"/>
              </a:defRPr>
            </a:lvl3pPr>
            <a:lvl4pPr>
              <a:spcBef>
                <a:spcPts val="0"/>
              </a:spcBef>
              <a:spcAft>
                <a:spcPts val="0"/>
              </a:spcAft>
              <a:defRPr sz="1800">
                <a:solidFill>
                  <a:srgbClr val="263147"/>
                </a:solidFill>
                <a:latin typeface="Arial" pitchFamily="34" charset="0"/>
                <a:cs typeface="Arial" pitchFamily="34" charset="0"/>
              </a:defRPr>
            </a:lvl4pPr>
            <a:lvl5pPr>
              <a:spcBef>
                <a:spcPts val="0"/>
              </a:spcBef>
              <a:spcAft>
                <a:spcPts val="0"/>
              </a:spcAft>
              <a:defRPr sz="1800">
                <a:solidFill>
                  <a:srgbClr val="263147"/>
                </a:solidFill>
                <a:latin typeface="Arial" pitchFamily="34" charset="0"/>
                <a:cs typeface="Arial" pitchFamily="34" charset="0"/>
              </a:defRPr>
            </a:lvl5pPr>
            <a:lvl6pPr marL="1435100" indent="-285750">
              <a:spcBef>
                <a:spcPts val="0"/>
              </a:spcBef>
              <a:spcAft>
                <a:spcPts val="0"/>
              </a:spcAft>
              <a:buClr>
                <a:schemeClr val="tx2"/>
              </a:buClr>
              <a:buSzPct val="70000"/>
              <a:buFont typeface="Wingdings" pitchFamily="2" charset="2"/>
              <a:buChar char="§"/>
              <a:defRPr sz="1800">
                <a:solidFill>
                  <a:srgbClr val="263147"/>
                </a:solidFill>
                <a:latin typeface="Arial" pitchFamily="34" charset="0"/>
                <a:cs typeface="Arial" pitchFamily="34" charset="0"/>
              </a:defRPr>
            </a:lvl6pPr>
            <a:lvl7pPr marL="1714500" indent="-273050">
              <a:spcBef>
                <a:spcPts val="0"/>
              </a:spcBef>
              <a:spcAft>
                <a:spcPts val="0"/>
              </a:spcAft>
              <a:buClr>
                <a:srgbClr val="C00000"/>
              </a:buClr>
              <a:buSzPct val="70000"/>
              <a:buFont typeface="Arial" pitchFamily="34" charset="0"/>
              <a:buChar char="–"/>
              <a:defRPr sz="1800" baseline="0">
                <a:solidFill>
                  <a:srgbClr val="263147"/>
                </a:solidFill>
                <a:latin typeface="Arial" pitchFamily="34" charset="0"/>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 </a:t>
            </a:r>
          </a:p>
        </p:txBody>
      </p:sp>
    </p:spTree>
    <p:extLst>
      <p:ext uri="{BB962C8B-B14F-4D97-AF65-F5344CB8AC3E}">
        <p14:creationId xmlns:p14="http://schemas.microsoft.com/office/powerpoint/2010/main" val="394906561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Cover1">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5127435" y="0"/>
            <a:ext cx="7064567" cy="6858000"/>
          </a:xfrm>
          <a:prstGeom prst="rect">
            <a:avLst/>
          </a:prstGeom>
        </p:spPr>
      </p:pic>
      <p:sp>
        <p:nvSpPr>
          <p:cNvPr id="11" name="Title 1"/>
          <p:cNvSpPr>
            <a:spLocks noGrp="1"/>
          </p:cNvSpPr>
          <p:nvPr>
            <p:ph type="ctrTitle" hasCustomPrompt="1"/>
          </p:nvPr>
        </p:nvSpPr>
        <p:spPr>
          <a:xfrm>
            <a:off x="407990" y="3068964"/>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90" y="3932563"/>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cstate="print">
            <a:extLst>
              <a:ext uri="{96DAC541-7B7A-43D3-8B79-37D633B846F1}">
                <asvg:svgBlip xmlns="" xmlns:asvg="http://schemas.microsoft.com/office/drawing/2016/SVG/main" r:embed="rId5"/>
              </a:ext>
            </a:extLst>
          </a:blip>
          <a:stretch>
            <a:fillRect/>
          </a:stretch>
        </p:blipFill>
        <p:spPr>
          <a:xfrm>
            <a:off x="407988" y="6101476"/>
            <a:ext cx="2286000" cy="510013"/>
          </a:xfrm>
          <a:prstGeom prst="rect">
            <a:avLst/>
          </a:prstGeom>
        </p:spPr>
      </p:pic>
    </p:spTree>
    <p:extLst>
      <p:ext uri="{BB962C8B-B14F-4D97-AF65-F5344CB8AC3E}">
        <p14:creationId xmlns:p14="http://schemas.microsoft.com/office/powerpoint/2010/main" val="2165713915"/>
      </p:ext>
    </p:extLst>
  </p:cSld>
  <p:clrMapOvr>
    <a:masterClrMapping/>
  </p:clrMapOvr>
  <p:extLst mod="1">
    <p:ext uri="{DCECCB84-F9BA-43D5-87BE-67443E8EF086}">
      <p15:sldGuideLst xmlns="" xmlns:p15="http://schemas.microsoft.com/office/powerpoint/2012/main">
        <p15:guide id="3" pos="7219" userDrawn="1">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Section Opener1">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911426" y="-3448"/>
            <a:ext cx="11299452"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6522828" y="1844828"/>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cstate="print">
            <a:extLst>
              <a:ext uri="{96DAC541-7B7A-43D3-8B79-37D633B846F1}">
                <asvg:svgBlip xmlns="" xmlns:asvg="http://schemas.microsoft.com/office/drawing/2016/SVG/main" r:embed="rId5"/>
              </a:ext>
            </a:extLst>
          </a:blip>
          <a:stretch>
            <a:fillRect/>
          </a:stretch>
        </p:blipFill>
        <p:spPr>
          <a:xfrm>
            <a:off x="407988" y="6101476"/>
            <a:ext cx="2286000" cy="510013"/>
          </a:xfrm>
          <a:prstGeom prst="rect">
            <a:avLst/>
          </a:prstGeom>
        </p:spPr>
      </p:pic>
    </p:spTree>
    <p:extLst>
      <p:ext uri="{BB962C8B-B14F-4D97-AF65-F5344CB8AC3E}">
        <p14:creationId xmlns:p14="http://schemas.microsoft.com/office/powerpoint/2010/main" val="426044744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cstate="print">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6258879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9" name="Retângulo 43">
            <a:extLst>
              <a:ext uri="{FF2B5EF4-FFF2-40B4-BE49-F238E27FC236}">
                <a16:creationId xmlns:a16="http://schemas.microsoft.com/office/drawing/2014/main" xmlns=""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smtClean="0"/>
              <a:t>Click to add section title</a:t>
            </a:r>
            <a:endParaRPr lang="en-US" dirty="0"/>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421321056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smtClean="0"/>
              <a:t>Click to add section title</a:t>
            </a:r>
            <a:endParaRPr lang="en-US" dirty="0"/>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42685812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cstate="print">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89851912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cstate="print">
            <a:extLst>
              <a:ext uri="{96DAC541-7B7A-43D3-8B79-37D633B846F1}">
                <asvg:svgBlip xmlns="" xmlns:asvg="http://schemas.microsoft.com/office/drawing/2016/SVG/main" r:embed="rId26"/>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7"/>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496491803"/>
      </p:ext>
    </p:extLst>
  </p:cSld>
  <p:clrMapOvr>
    <a:overrideClrMapping bg1="lt1" tx1="dk1" bg2="lt2" tx2="dk2" accent1="accent1" accent2="accent2" accent3="accent3" accent4="accent4" accent5="accent5" accent6="accent6" hlink="hlink" folHlink="folHlink"/>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a:t>
            </a:r>
            <a:r>
              <a:rPr lang="en-US" dirty="0" smtClean="0"/>
              <a:t>styles</a:t>
            </a:r>
            <a:endParaRPr lang="en-US"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a:t>
            </a:r>
            <a:r>
              <a:rPr lang="en-US" dirty="0" smtClean="0"/>
              <a:t>styles</a:t>
            </a:r>
            <a:endParaRPr lang="en-US" dirty="0"/>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Tree>
    <p:extLst>
      <p:ext uri="{BB962C8B-B14F-4D97-AF65-F5344CB8AC3E}">
        <p14:creationId xmlns:p14="http://schemas.microsoft.com/office/powerpoint/2010/main" val="29216020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40273265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97501429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81759957"/>
      </p:ext>
    </p:extLst>
  </p:cSld>
  <p:clrMapOvr>
    <a:overrideClrMapping bg1="lt1" tx1="dk1" bg2="lt2" tx2="dk2" accent1="accent1" accent2="accent2" accent3="accent3" accent4="accent4" accent5="accent5" accent6="accent6" hlink="hlink" folHlink="folHlink"/>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166072203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4054419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70AD"/>
                </a:solidFill>
                <a:cs typeface="Arial" panose="020B0604020202020204" pitchFamily="34" charset="0"/>
              </a:rPr>
              <a:t>Presentation Title | Author | Date</a:t>
            </a:r>
            <a:endParaRPr lang="en-US" sz="800" kern="0" dirty="0">
              <a:solidFill>
                <a:srgbClr val="0070AD"/>
              </a:solidFill>
              <a:cs typeface="Arial" panose="020B0604020202020204" pitchFamily="34" charset="0"/>
            </a:endParaRP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73439870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prstClr val="white"/>
                </a:solidFill>
                <a:cs typeface="Arial" panose="020B0604020202020204" pitchFamily="34" charset="0"/>
              </a:rPr>
              <a:t>Presentation Title | Author | Date</a:t>
            </a:r>
            <a:endParaRPr lang="en-US" sz="800" kern="0" dirty="0">
              <a:solidFill>
                <a:prstClr val="white"/>
              </a:solidFill>
              <a:cs typeface="Arial" panose="020B0604020202020204" pitchFamily="34" charset="0"/>
            </a:endParaRPr>
          </a:p>
        </p:txBody>
      </p:sp>
    </p:spTree>
    <p:extLst>
      <p:ext uri="{BB962C8B-B14F-4D97-AF65-F5344CB8AC3E}">
        <p14:creationId xmlns:p14="http://schemas.microsoft.com/office/powerpoint/2010/main" val="1364688819"/>
      </p:ext>
    </p:extLst>
  </p:cSld>
  <p:clrMapOvr>
    <a:masterClrMapping/>
  </p:clrMapOvr>
  <p:extLst mod="1">
    <p:ext uri="{DCECCB84-F9BA-43D5-87BE-67443E8EF086}">
      <p15:sldGuideLst xmlns=""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02470526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Tree>
    <p:extLst>
      <p:ext uri="{BB962C8B-B14F-4D97-AF65-F5344CB8AC3E}">
        <p14:creationId xmlns:p14="http://schemas.microsoft.com/office/powerpoint/2010/main" val="202539930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Tree>
    <p:extLst>
      <p:ext uri="{BB962C8B-B14F-4D97-AF65-F5344CB8AC3E}">
        <p14:creationId xmlns:p14="http://schemas.microsoft.com/office/powerpoint/2010/main" val="31428795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678365317"/>
      </p:ext>
    </p:extLst>
  </p:cSld>
  <p:clrMapOvr>
    <a:overrideClrMapping bg1="lt1" tx1="dk1" bg2="lt2" tx2="dk2" accent1="accent1" accent2="accent2" accent3="accent3" accent4="accent4" accent5="accent5" accent6="accent6" hlink="hlink" folHlink="folHlink"/>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cstate="print">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Tree>
    <p:extLst>
      <p:ext uri="{BB962C8B-B14F-4D97-AF65-F5344CB8AC3E}">
        <p14:creationId xmlns:p14="http://schemas.microsoft.com/office/powerpoint/2010/main" val="2467305959"/>
      </p:ext>
    </p:extLst>
  </p:cSld>
  <p:clrMapOvr>
    <a:overrideClrMapping bg1="lt1" tx1="dk1" bg2="lt2" tx2="dk2" accent1="accent1" accent2="accent2" accent3="accent3" accent4="accent4" accent5="accent5" accent6="accent6" hlink="hlink" folHlink="folHlink"/>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cstate="print">
            <a:extLst>
              <a:ext uri="{96DAC541-7B7A-43D3-8B79-37D633B846F1}">
                <asvg:svgBlip xmlns="" xmlns:asvg="http://schemas.microsoft.com/office/drawing/2016/SVG/main" r:embed="rId4"/>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5"/>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549616873"/>
      </p:ext>
    </p:extLst>
  </p:cSld>
  <p:clrMapOvr>
    <a:overrideClrMapping bg1="lt1" tx1="dk1" bg2="lt2" tx2="dk2" accent1="accent1" accent2="accent2" accent3="accent3" accent4="accent4" accent5="accent5" accent6="accent6" hlink="hlink" folHlink="folHlink"/>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Tree>
    <p:extLst>
      <p:ext uri="{BB962C8B-B14F-4D97-AF65-F5344CB8AC3E}">
        <p14:creationId xmlns:p14="http://schemas.microsoft.com/office/powerpoint/2010/main" val="48130604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smtClean="0"/>
              <a:t>Edit Master text styles</a:t>
            </a:r>
          </a:p>
          <a:p>
            <a:pPr lvl="1"/>
            <a:r>
              <a:rPr lang="en-US" dirty="0" smtClean="0"/>
              <a:t>Second level</a:t>
            </a:r>
          </a:p>
          <a:p>
            <a:pPr lvl="2"/>
            <a:r>
              <a:rPr lang="en-US" dirty="0" smtClean="0"/>
              <a:t>Third </a:t>
            </a:r>
            <a:r>
              <a:rPr lang="en-US" dirty="0"/>
              <a:t>level</a:t>
            </a:r>
          </a:p>
          <a:p>
            <a:pPr lvl="3"/>
            <a:r>
              <a:rPr lang="en-US" dirty="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solidFill>
                <a:srgbClr val="000000"/>
              </a:solidFill>
            </a:endParaRPr>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prstClr val="white"/>
                </a:solidFill>
                <a:cs typeface="Arial" panose="020B0604020202020204" pitchFamily="34" charset="0"/>
              </a:rPr>
              <a:t>Presentation Title | Author | Date</a:t>
            </a:r>
            <a:endParaRPr lang="en-US" sz="800" kern="0" dirty="0">
              <a:solidFill>
                <a:prstClr val="white"/>
              </a:solidFill>
              <a:cs typeface="Arial" panose="020B0604020202020204" pitchFamily="34" charset="0"/>
            </a:endParaRP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21449041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95" y="1428087"/>
            <a:ext cx="5543551"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95" y="1824707"/>
            <a:ext cx="5543551"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70" y="1824707"/>
            <a:ext cx="5543551"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70" y="1412887"/>
            <a:ext cx="5543551"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95" y="4081459"/>
            <a:ext cx="5543551"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95" y="4478079"/>
            <a:ext cx="5543551"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70" y="4478079"/>
            <a:ext cx="5543551"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70" y="4066259"/>
            <a:ext cx="5543551"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433534950"/>
      </p:ext>
    </p:extLst>
  </p:cSld>
  <p:clrMapOvr>
    <a:overrideClrMapping bg1="lt1" tx1="dk1" bg2="lt2" tx2="dk2" accent1="accent1" accent2="accent2" accent3="accent3" accent4="accent4" accent5="accent5" accent6="accent6" hlink="hlink" folHlink="folHlink"/>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solidFill>
                <a:prstClr val="white"/>
              </a:solidFill>
            </a:endParaRPr>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559837813"/>
      </p:ext>
    </p:extLst>
  </p:cSld>
  <p:clrMapOvr>
    <a:overrideClrMapping bg1="lt1" tx1="dk1" bg2="lt2" tx2="dk2" accent1="accent1" accent2="accent2" accent3="accent3" accent4="accent4" accent5="accent5" accent6="accent6" hlink="hlink" folHlink="folHlink"/>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6244807"/>
      </p:ext>
    </p:extLst>
  </p:cSld>
  <p:clrMapOvr>
    <a:overrideClrMapping bg1="lt1" tx1="dk1" bg2="lt2" tx2="dk2" accent1="accent1" accent2="accent2" accent3="accent3" accent4="accent4" accent5="accent5" accent6="accent6" hlink="hlink" folHlink="folHlink"/>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prstClr val="white"/>
                </a:solidFill>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476599854"/>
      </p:ext>
    </p:extLst>
  </p:cSld>
  <p:clrMapOvr>
    <a:overrideClrMapping bg1="lt1" tx1="dk1" bg2="lt2" tx2="dk2" accent1="accent1" accent2="accent2" accent3="accent3" accent4="accent4" accent5="accent5" accent6="accent6" hlink="hlink" folHlink="folHlink"/>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cstate="print">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169726409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smtClean="0"/>
              <a:t>Click to add section title</a:t>
            </a:r>
            <a:endParaRPr lang="en-US" dirty="0"/>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332320384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smtClean="0"/>
              <a:t>Click to add section title</a:t>
            </a:r>
            <a:endParaRPr lang="en-US" dirty="0"/>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22588284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cstate="print">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17134493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cstate="print">
            <a:extLst>
              <a:ext uri="{96DAC541-7B7A-43D3-8B79-37D633B846F1}">
                <asvg:svgBlip xmlns="" xmlns:asvg="http://schemas.microsoft.com/office/drawing/2016/SVG/main" r:embed="rId26"/>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7"/>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820915546"/>
      </p:ext>
    </p:extLst>
  </p:cSld>
  <p:clrMapOvr>
    <a:overrideClrMapping bg1="lt1" tx1="dk1" bg2="lt2" tx2="dk2" accent1="accent1" accent2="accent2" accent3="accent3" accent4="accent4" accent5="accent5" accent6="accent6" hlink="hlink" folHlink="folHlink"/>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a:t>
            </a:r>
            <a:r>
              <a:rPr lang="en-US" dirty="0" smtClean="0"/>
              <a:t>styles</a:t>
            </a:r>
            <a:endParaRPr lang="en-US"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a:t>
            </a:r>
            <a:r>
              <a:rPr lang="en-US" dirty="0" smtClean="0"/>
              <a:t>styles</a:t>
            </a:r>
            <a:endParaRPr lang="en-US" dirty="0"/>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Tree>
    <p:extLst>
      <p:ext uri="{BB962C8B-B14F-4D97-AF65-F5344CB8AC3E}">
        <p14:creationId xmlns:p14="http://schemas.microsoft.com/office/powerpoint/2010/main" val="2276206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1" y="1485900"/>
            <a:ext cx="6423099"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20"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20"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20"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20"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20"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20"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20"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20"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3" y="1381126"/>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8" name="Retângulo 43">
            <a:extLst>
              <a:ext uri="{FF2B5EF4-FFF2-40B4-BE49-F238E27FC236}">
                <a16:creationId xmlns:a16="http://schemas.microsoft.com/office/drawing/2014/main" xmlns=""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72139600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96784977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380725462"/>
      </p:ext>
    </p:extLst>
  </p:cSld>
  <p:clrMapOvr>
    <a:overrideClrMapping bg1="lt1" tx1="dk1" bg2="lt2" tx2="dk2" accent1="accent1" accent2="accent2" accent3="accent3" accent4="accent4" accent5="accent5" accent6="accent6" hlink="hlink" folHlink="folHlink"/>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373332098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54901529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70AD"/>
                </a:solidFill>
                <a:cs typeface="Arial" panose="020B0604020202020204" pitchFamily="34" charset="0"/>
              </a:rPr>
              <a:t>Presentation Title | Author | Date</a:t>
            </a:r>
            <a:endParaRPr lang="en-US" sz="800" kern="0" dirty="0">
              <a:solidFill>
                <a:srgbClr val="0070AD"/>
              </a:solidFill>
              <a:cs typeface="Arial" panose="020B0604020202020204" pitchFamily="34" charset="0"/>
            </a:endParaRP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72363012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prstClr val="white"/>
                </a:solidFill>
                <a:cs typeface="Arial" panose="020B0604020202020204" pitchFamily="34" charset="0"/>
              </a:rPr>
              <a:t>Presentation Title | Author | Date</a:t>
            </a:r>
            <a:endParaRPr lang="en-US" sz="800" kern="0" dirty="0">
              <a:solidFill>
                <a:prstClr val="white"/>
              </a:solidFill>
              <a:cs typeface="Arial" panose="020B0604020202020204" pitchFamily="34" charset="0"/>
            </a:endParaRPr>
          </a:p>
        </p:txBody>
      </p:sp>
    </p:spTree>
    <p:extLst>
      <p:ext uri="{BB962C8B-B14F-4D97-AF65-F5344CB8AC3E}">
        <p14:creationId xmlns:p14="http://schemas.microsoft.com/office/powerpoint/2010/main" val="1385135848"/>
      </p:ext>
    </p:extLst>
  </p:cSld>
  <p:clrMapOvr>
    <a:masterClrMapping/>
  </p:clrMapOvr>
  <p:extLst mod="1">
    <p:ext uri="{DCECCB84-F9BA-43D5-87BE-67443E8EF086}">
      <p15:sldGuideLst xmlns=""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04919755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Tree>
    <p:extLst>
      <p:ext uri="{BB962C8B-B14F-4D97-AF65-F5344CB8AC3E}">
        <p14:creationId xmlns:p14="http://schemas.microsoft.com/office/powerpoint/2010/main" val="400022380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Tree>
    <p:extLst>
      <p:ext uri="{BB962C8B-B14F-4D97-AF65-F5344CB8AC3E}">
        <p14:creationId xmlns:p14="http://schemas.microsoft.com/office/powerpoint/2010/main" val="20619607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userDrawn="1"/>
        </p:nvSpPr>
        <p:spPr>
          <a:xfrm>
            <a:off x="5550129" y="732979"/>
            <a:ext cx="664187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707"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707"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95" y="1413990"/>
            <a:ext cx="6297895"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707"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33"/>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76"/>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3"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618988535"/>
      </p:ext>
    </p:extLst>
  </p:cSld>
  <p:clrMapOvr>
    <a:overrideClrMapping bg1="lt1" tx1="dk1" bg2="lt2" tx2="dk2" accent1="accent1" accent2="accent2" accent3="accent3" accent4="accent4" accent5="accent5" accent6="accent6" hlink="hlink" folHlink="folHlink"/>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cstate="print">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Tree>
    <p:extLst>
      <p:ext uri="{BB962C8B-B14F-4D97-AF65-F5344CB8AC3E}">
        <p14:creationId xmlns:p14="http://schemas.microsoft.com/office/powerpoint/2010/main" val="3370630039"/>
      </p:ext>
    </p:extLst>
  </p:cSld>
  <p:clrMapOvr>
    <a:overrideClrMapping bg1="lt1" tx1="dk1" bg2="lt2" tx2="dk2" accent1="accent1" accent2="accent2" accent3="accent3" accent4="accent4" accent5="accent5" accent6="accent6" hlink="hlink" folHlink="folHlink"/>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cstate="print">
            <a:extLst>
              <a:ext uri="{96DAC541-7B7A-43D3-8B79-37D633B846F1}">
                <asvg:svgBlip xmlns="" xmlns:asvg="http://schemas.microsoft.com/office/drawing/2016/SVG/main" r:embed="rId4"/>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5"/>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399146782"/>
      </p:ext>
    </p:extLst>
  </p:cSld>
  <p:clrMapOvr>
    <a:overrideClrMapping bg1="lt1" tx1="dk1" bg2="lt2" tx2="dk2" accent1="accent1" accent2="accent2" accent3="accent3" accent4="accent4" accent5="accent5" accent6="accent6" hlink="hlink" folHlink="folHlink"/>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Tree>
    <p:extLst>
      <p:ext uri="{BB962C8B-B14F-4D97-AF65-F5344CB8AC3E}">
        <p14:creationId xmlns:p14="http://schemas.microsoft.com/office/powerpoint/2010/main" val="63392083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smtClean="0"/>
              <a:t>Edit Master text styles</a:t>
            </a:r>
          </a:p>
          <a:p>
            <a:pPr lvl="1"/>
            <a:r>
              <a:rPr lang="en-US" dirty="0" smtClean="0"/>
              <a:t>Second level</a:t>
            </a:r>
          </a:p>
          <a:p>
            <a:pPr lvl="2"/>
            <a:r>
              <a:rPr lang="en-US" dirty="0" smtClean="0"/>
              <a:t>Third </a:t>
            </a:r>
            <a:r>
              <a:rPr lang="en-US" dirty="0"/>
              <a:t>level</a:t>
            </a:r>
          </a:p>
          <a:p>
            <a:pPr lvl="3"/>
            <a:r>
              <a:rPr lang="en-US" dirty="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solidFill>
                <a:srgbClr val="000000"/>
              </a:solidFill>
            </a:endParaRPr>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prstClr val="white"/>
                </a:solidFill>
                <a:cs typeface="Arial" panose="020B0604020202020204" pitchFamily="34" charset="0"/>
              </a:rPr>
              <a:t>Presentation Title | Author | Date</a:t>
            </a:r>
            <a:endParaRPr lang="en-US" sz="800" kern="0" dirty="0">
              <a:solidFill>
                <a:prstClr val="white"/>
              </a:solidFill>
              <a:cs typeface="Arial" panose="020B0604020202020204" pitchFamily="34" charset="0"/>
            </a:endParaRP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15420099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84492"/>
      </p:ext>
    </p:extLst>
  </p:cSld>
  <p:clrMapOvr>
    <a:overrideClrMapping bg1="lt1" tx1="dk1" bg2="lt2" tx2="dk2" accent1="accent1" accent2="accent2" accent3="accent3" accent4="accent4" accent5="accent5" accent6="accent6" hlink="hlink" folHlink="folHlink"/>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solidFill>
                <a:prstClr val="white"/>
              </a:solidFill>
            </a:endParaRPr>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4252003222"/>
      </p:ext>
    </p:extLst>
  </p:cSld>
  <p:clrMapOvr>
    <a:overrideClrMapping bg1="lt1" tx1="dk1" bg2="lt2" tx2="dk2" accent1="accent1" accent2="accent2" accent3="accent3" accent4="accent4" accent5="accent5" accent6="accent6" hlink="hlink" folHlink="folHlink"/>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0339080"/>
      </p:ext>
    </p:extLst>
  </p:cSld>
  <p:clrMapOvr>
    <a:overrideClrMapping bg1="lt1" tx1="dk1" bg2="lt2" tx2="dk2" accent1="accent1" accent2="accent2" accent3="accent3" accent4="accent4" accent5="accent5" accent6="accent6" hlink="hlink" folHlink="folHlink"/>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prstClr val="white"/>
                </a:solidFill>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677643173"/>
      </p:ext>
    </p:extLst>
  </p:cSld>
  <p:clrMapOvr>
    <a:overrideClrMapping bg1="lt1" tx1="dk1" bg2="lt2" tx2="dk2" accent1="accent1" accent2="accent2" accent3="accent3" accent4="accent4" accent5="accent5" accent6="accent6" hlink="hlink" folHlink="folHlink"/>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cstate="print">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2287896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3" y="1370347"/>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3" y="948211"/>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9" y="948211"/>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37"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37" y="3601846"/>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9"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5"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userDrawn="1"/>
        </p:nvSpPr>
        <p:spPr>
          <a:xfrm>
            <a:off x="762635" y="1028252"/>
            <a:ext cx="2609223"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tx2"/>
                </a:solidFill>
                <a:latin typeface="+mj-lt"/>
                <a:cs typeface="Arial" panose="020B0604020202020204" pitchFamily="34" charset="0"/>
              </a:rPr>
              <a:t>Presentation Title | Author | Date</a:t>
            </a:r>
            <a:endParaRPr lang="en-US" sz="800" kern="0" dirty="0">
              <a:solidFill>
                <a:schemeClr val="tx2"/>
              </a:solidFill>
              <a:latin typeface="+mj-lt"/>
              <a:cs typeface="Arial" panose="020B0604020202020204" pitchFamily="34" charset="0"/>
            </a:endParaRP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2402309-DD11-4F53-8C4F-6BDE7F160B5E}" type="datetimeFigureOut">
              <a:rPr lang="en-US" smtClean="0">
                <a:solidFill>
                  <a:prstClr val="black">
                    <a:tint val="75000"/>
                  </a:prstClr>
                </a:solidFill>
              </a:rPr>
              <a:pPr/>
              <a:t>3/4/2018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DDE2774-D7B4-43D1-8814-BFEAC7961D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0735774"/>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2402309-DD11-4F53-8C4F-6BDE7F160B5E}" type="datetimeFigureOut">
              <a:rPr lang="en-US" smtClean="0">
                <a:solidFill>
                  <a:prstClr val="black">
                    <a:tint val="75000"/>
                  </a:prstClr>
                </a:solidFill>
              </a:rPr>
              <a:pPr/>
              <a:t>3/4/2018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DDE2774-D7B4-43D1-8814-BFEAC7961D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0431098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2402309-DD11-4F53-8C4F-6BDE7F160B5E}" type="datetimeFigureOut">
              <a:rPr lang="en-US" smtClean="0">
                <a:solidFill>
                  <a:prstClr val="black">
                    <a:tint val="75000"/>
                  </a:prstClr>
                </a:solidFill>
              </a:rPr>
              <a:pPr/>
              <a:t>3/4/2018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DDE2774-D7B4-43D1-8814-BFEAC7961D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203103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2402309-DD11-4F53-8C4F-6BDE7F160B5E}" type="datetimeFigureOut">
              <a:rPr lang="en-US" smtClean="0">
                <a:solidFill>
                  <a:prstClr val="black">
                    <a:tint val="75000"/>
                  </a:prstClr>
                </a:solidFill>
              </a:rPr>
              <a:pPr/>
              <a:t>3/4/2018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DDE2774-D7B4-43D1-8814-BFEAC7961D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49116408"/>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2402309-DD11-4F53-8C4F-6BDE7F160B5E}" type="datetimeFigureOut">
              <a:rPr lang="en-US" smtClean="0">
                <a:solidFill>
                  <a:prstClr val="black">
                    <a:tint val="75000"/>
                  </a:prstClr>
                </a:solidFill>
              </a:rPr>
              <a:pPr/>
              <a:t>3/4/2018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5DDE2774-D7B4-43D1-8814-BFEAC7961D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16504728"/>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2402309-DD11-4F53-8C4F-6BDE7F160B5E}" type="datetimeFigureOut">
              <a:rPr lang="en-US" smtClean="0">
                <a:solidFill>
                  <a:prstClr val="black">
                    <a:tint val="75000"/>
                  </a:prstClr>
                </a:solidFill>
              </a:rPr>
              <a:pPr/>
              <a:t>3/4/2018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DDE2774-D7B4-43D1-8814-BFEAC7961D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95172969"/>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402309-DD11-4F53-8C4F-6BDE7F160B5E}" type="datetimeFigureOut">
              <a:rPr lang="en-US" smtClean="0">
                <a:solidFill>
                  <a:prstClr val="black">
                    <a:tint val="75000"/>
                  </a:prstClr>
                </a:solidFill>
              </a:rPr>
              <a:pPr/>
              <a:t>3/4/2018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5DDE2774-D7B4-43D1-8814-BFEAC7961D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9301382"/>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2402309-DD11-4F53-8C4F-6BDE7F160B5E}" type="datetimeFigureOut">
              <a:rPr lang="en-US" smtClean="0">
                <a:solidFill>
                  <a:prstClr val="black">
                    <a:tint val="75000"/>
                  </a:prstClr>
                </a:solidFill>
              </a:rPr>
              <a:pPr/>
              <a:t>3/4/2018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DDE2774-D7B4-43D1-8814-BFEAC7961D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73965166"/>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2402309-DD11-4F53-8C4F-6BDE7F160B5E}" type="datetimeFigureOut">
              <a:rPr lang="en-US" smtClean="0">
                <a:solidFill>
                  <a:prstClr val="black">
                    <a:tint val="75000"/>
                  </a:prstClr>
                </a:solidFill>
              </a:rPr>
              <a:pPr/>
              <a:t>3/4/2018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DDE2774-D7B4-43D1-8814-BFEAC7961D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360461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2402309-DD11-4F53-8C4F-6BDE7F160B5E}" type="datetimeFigureOut">
              <a:rPr lang="en-US" smtClean="0">
                <a:solidFill>
                  <a:prstClr val="black">
                    <a:tint val="75000"/>
                  </a:prstClr>
                </a:solidFill>
              </a:rPr>
              <a:pPr/>
              <a:t>3/4/2018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DDE2774-D7B4-43D1-8814-BFEAC7961D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059539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89" y="-2148"/>
            <a:ext cx="7938211"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91"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9"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3"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bg1"/>
                </a:solidFill>
                <a:latin typeface="+mj-lt"/>
                <a:cs typeface="Arial" panose="020B0604020202020204" pitchFamily="34" charset="0"/>
              </a:rPr>
              <a:t>Presentation Title | Author | Date</a:t>
            </a:r>
            <a:endParaRPr lang="en-US" sz="800" kern="0" dirty="0">
              <a:solidFill>
                <a:schemeClr val="bg1"/>
              </a:solidFill>
              <a:latin typeface="+mj-lt"/>
              <a:cs typeface="Arial" panose="020B0604020202020204" pitchFamily="34" charset="0"/>
            </a:endParaRPr>
          </a:p>
        </p:txBody>
      </p:sp>
    </p:spTree>
    <p:extLst>
      <p:ext uri="{BB962C8B-B14F-4D97-AF65-F5344CB8AC3E}">
        <p14:creationId xmlns:p14="http://schemas.microsoft.com/office/powerpoint/2010/main" val="651654949"/>
      </p:ext>
    </p:extLst>
  </p:cSld>
  <p:clrMapOvr>
    <a:masterClrMapping/>
  </p:clrMapOvr>
  <p:extLst mod="1">
    <p:ext uri="{DCECCB84-F9BA-43D5-87BE-67443E8EF086}">
      <p15:sldGuideLst xmlns:p15="http://schemas.microsoft.com/office/powerpoint/2012/main" xmlns="">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2402309-DD11-4F53-8C4F-6BDE7F160B5E}" type="datetimeFigureOut">
              <a:rPr lang="en-US" smtClean="0">
                <a:solidFill>
                  <a:prstClr val="black">
                    <a:tint val="75000"/>
                  </a:prstClr>
                </a:solidFill>
              </a:rPr>
              <a:pPr/>
              <a:t>3/4/2018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DDE2774-D7B4-43D1-8814-BFEAC7961D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5190976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Section Opener1">
    <p:bg>
      <p:bgPr>
        <a:solidFill>
          <a:schemeClr val="bg1"/>
        </a:solidFill>
        <a:effectLst/>
      </p:bgPr>
    </p:bg>
    <p:spTree>
      <p:nvGrpSpPr>
        <p:cNvPr id="1" name=""/>
        <p:cNvGrpSpPr/>
        <p:nvPr/>
      </p:nvGrpSpPr>
      <p:grpSpPr>
        <a:xfrm>
          <a:off x="0" y="0"/>
          <a:ext cx="0" cy="0"/>
          <a:chOff x="0" y="0"/>
          <a:chExt cx="0" cy="0"/>
        </a:xfrm>
      </p:grpSpPr>
      <p:sp>
        <p:nvSpPr>
          <p:cNvPr id="1048579"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2097153" name="Graphic 2"/>
          <p:cNvPicPr>
            <a:picLocks noChangeAspect="1"/>
          </p:cNvPicPr>
          <p:nvPr userDrawn="1"/>
        </p:nvPicPr>
        <p:blipFill rotWithShape="1">
          <a:blip r:embed="rId2" cstate="print"/>
          <a:srcRect t="18343" b="19135"/>
          <a:stretch>
            <a:fillRect/>
          </a:stretch>
        </p:blipFill>
        <p:spPr>
          <a:xfrm flipH="1">
            <a:off x="911425" y="-3448"/>
            <a:ext cx="11299452" cy="6858000"/>
          </a:xfrm>
          <a:prstGeom prst="rect">
            <a:avLst/>
          </a:prstGeom>
        </p:spPr>
      </p:pic>
      <p:sp>
        <p:nvSpPr>
          <p:cNvPr id="1048580" name="Text Placeholder 13"/>
          <p:cNvSpPr>
            <a:spLocks noGrp="1"/>
          </p:cNvSpPr>
          <p:nvPr>
            <p:ph type="body" sz="quarter" idx="11" hasCustomPrompt="1"/>
          </p:nvPr>
        </p:nvSpPr>
        <p:spPr>
          <a:xfrm>
            <a:off x="6522827" y="1844826"/>
            <a:ext cx="5261187"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2097154" name="Graphic 9"/>
          <p:cNvPicPr>
            <a:picLocks noChangeAspect="1"/>
          </p:cNvPicPr>
          <p:nvPr userDrawn="1"/>
        </p:nvPicPr>
        <p:blipFill>
          <a:blip r:embed="rId3" cstate="print"/>
          <a:stretch>
            <a:fillRect/>
          </a:stretch>
        </p:blipFill>
        <p:spPr>
          <a:xfrm>
            <a:off x="407988" y="6101474"/>
            <a:ext cx="2286000" cy="510013"/>
          </a:xfrm>
          <a:prstGeom prst="rect">
            <a:avLst/>
          </a:prstGeom>
        </p:spPr>
      </p:pic>
    </p:spTree>
    <p:extLst>
      <p:ext uri="{BB962C8B-B14F-4D97-AF65-F5344CB8AC3E}">
        <p14:creationId xmlns:p14="http://schemas.microsoft.com/office/powerpoint/2010/main" val="2753931699"/>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Blank-White">
    <p:spTree>
      <p:nvGrpSpPr>
        <p:cNvPr id="1" name=""/>
        <p:cNvGrpSpPr/>
        <p:nvPr/>
      </p:nvGrpSpPr>
      <p:grpSpPr>
        <a:xfrm>
          <a:off x="0" y="0"/>
          <a:ext cx="0" cy="0"/>
          <a:chOff x="0" y="0"/>
          <a:chExt cx="0" cy="0"/>
        </a:xfrm>
      </p:grpSpPr>
      <p:sp>
        <p:nvSpPr>
          <p:cNvPr id="1048606" name="Retângulo 43"/>
          <p:cNvSpPr/>
          <p:nvPr userDrawn="1"/>
        </p:nvSpPr>
        <p:spPr>
          <a:xfrm>
            <a:off x="11751954" y="6555758"/>
            <a:ext cx="274434"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3145728" name="Conector reto 49"/>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48607" name="Rectangle 27">
            <a:hlinkClick r:id="rId2"/>
          </p:cNvPr>
          <p:cNvSpPr/>
          <p:nvPr userDrawn="1"/>
        </p:nvSpPr>
        <p:spPr>
          <a:xfrm>
            <a:off x="407990" y="6555971"/>
            <a:ext cx="2829007" cy="219456"/>
          </a:xfrm>
          <a:prstGeom prst="rect">
            <a:avLst/>
          </a:prstGeom>
        </p:spPr>
        <p:txBody>
          <a:bodyPr wrap="square" lIns="0" tIns="0" rIns="0" bIns="0" anchor="ctr" anchorCtr="0">
            <a:noAutofit/>
          </a:bodyPr>
          <a:lstStyle/>
          <a:p>
            <a:pPr defTabSz="685800">
              <a:lnSpc>
                <a:spcPct val="85000"/>
              </a:lnSpc>
            </a:pPr>
            <a:r>
              <a:rPr lang="en-US" sz="600" kern="0" dirty="0">
                <a:solidFill>
                  <a:srgbClr val="00458D"/>
                </a:solidFill>
                <a:cs typeface="Arial" panose="020B0604020202020204" pitchFamily="34" charset="0"/>
              </a:rPr>
              <a:t>Presentation Title | Author | Date</a:t>
            </a:r>
          </a:p>
        </p:txBody>
      </p:sp>
      <p:sp>
        <p:nvSpPr>
          <p:cNvPr id="1048608" name="Retângulo 43"/>
          <p:cNvSpPr/>
          <p:nvPr userDrawn="1"/>
        </p:nvSpPr>
        <p:spPr>
          <a:xfrm>
            <a:off x="3411379" y="6555758"/>
            <a:ext cx="2223687" cy="219456"/>
          </a:xfrm>
          <a:prstGeom prst="rect">
            <a:avLst/>
          </a:prstGeom>
        </p:spPr>
        <p:txBody>
          <a:bodyPr wrap="none" lIns="0" tIns="0" rIns="0" bIns="0" anchor="ctr">
            <a:noAutofit/>
          </a:bodyPr>
          <a:lstStyle/>
          <a:p>
            <a:r>
              <a:rPr lang="en-US" sz="600" dirty="0">
                <a:solidFill>
                  <a:srgbClr val="EEECE1">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30639112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95384" cy="158750"/>
        </p:xfrm>
        <a:graphic>
          <a:graphicData uri="http://schemas.openxmlformats.org/presentationml/2006/ole">
            <mc:AlternateContent xmlns:mc="http://schemas.openxmlformats.org/markup-compatibility/2006">
              <mc:Choice xmlns:v="urn:schemas-microsoft-com:vml" Requires="v">
                <p:oleObj spid="_x0000_s1109" name="think-cell Slide" r:id="rId5" imgW="360" imgH="360" progId="">
                  <p:embed/>
                </p:oleObj>
              </mc:Choice>
              <mc:Fallback>
                <p:oleObj name="think-cell Slide" r:id="rId5" imgW="360" imgH="360" progId="">
                  <p:embed/>
                  <p:pic>
                    <p:nvPicPr>
                      <p:cNvPr id="0" name="Picture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9538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2094757477"/>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5127434" y="0"/>
            <a:ext cx="7064567" cy="6858000"/>
          </a:xfrm>
          <a:prstGeom prst="rect">
            <a:avLst/>
          </a:prstGeom>
        </p:spPr>
      </p:pic>
      <p:sp>
        <p:nvSpPr>
          <p:cNvPr id="11" name="Title 1"/>
          <p:cNvSpPr>
            <a:spLocks noGrp="1"/>
          </p:cNvSpPr>
          <p:nvPr>
            <p:ph type="ctrTitle" hasCustomPrompt="1"/>
          </p:nvPr>
        </p:nvSpPr>
        <p:spPr>
          <a:xfrm>
            <a:off x="407989" y="3068962"/>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9" y="3932561"/>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4"/>
            <a:ext cx="2286000" cy="510013"/>
          </a:xfrm>
          <a:prstGeom prst="rect">
            <a:avLst/>
          </a:prstGeom>
        </p:spPr>
      </p:pic>
    </p:spTree>
    <p:extLst>
      <p:ext uri="{BB962C8B-B14F-4D97-AF65-F5344CB8AC3E}">
        <p14:creationId xmlns:p14="http://schemas.microsoft.com/office/powerpoint/2010/main" val="1935013416"/>
      </p:ext>
    </p:extLst>
  </p:cSld>
  <p:clrMapOvr>
    <a:masterClrMapping/>
  </p:clrMapOvr>
  <p:extLst mod="1">
    <p:ext uri="{DCECCB84-F9BA-43D5-87BE-67443E8EF086}">
      <p15:sldGuideLst xmlns:p15="http://schemas.microsoft.com/office/powerpoint/2012/main" xmlns="">
        <p15:guide id="3" pos="7219" userDrawn="1">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2010608"/>
            <a:ext cx="5543551" cy="4442581"/>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7" y="2010606"/>
            <a:ext cx="5516444" cy="4441372"/>
          </a:xfrm>
          <a:prstGeom prst="rect">
            <a:avLst/>
          </a:prstGeom>
        </p:spPr>
        <p:txBody>
          <a:bodyPr>
            <a:noAutofit/>
          </a:bodyPr>
          <a:lstStyle>
            <a:lvl1pPr>
              <a:lnSpc>
                <a:spcPct val="100000"/>
              </a:lnSpc>
              <a:defRPr sz="105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8" y="1420990"/>
            <a:ext cx="5543551"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7" y="1420990"/>
            <a:ext cx="5516444" cy="438494"/>
          </a:xfrm>
          <a:prstGeom prst="rect">
            <a:avLst/>
          </a:prstGeom>
        </p:spPr>
        <p:txBody>
          <a:bodyPr>
            <a:noAutofit/>
          </a:bodyPr>
          <a:lstStyle>
            <a:lvl1pPr>
              <a:lnSpc>
                <a:spcPts val="1650"/>
              </a:lnSpc>
              <a:defRPr sz="1350" b="0">
                <a:solidFill>
                  <a:srgbClr val="12ABDB"/>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90"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25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08673" y="6555758"/>
            <a:ext cx="317715" cy="184666"/>
          </a:xfrm>
          <a:prstGeom prst="rect">
            <a:avLst/>
          </a:prstGeom>
        </p:spPr>
        <p:txBody>
          <a:bodyPr wrap="none">
            <a:spAutoFit/>
          </a:bodyPr>
          <a:lstStyle/>
          <a:p>
            <a:pPr algn="r"/>
            <a:fld id="{0502E5A9-B53C-401E-A0E0-4A359BB0A9E5}" type="slidenum">
              <a:rPr lang="en-US" sz="600" smtClean="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93" y="6555971"/>
            <a:ext cx="2829007" cy="219456"/>
          </a:xfrm>
          <a:prstGeom prst="rect">
            <a:avLst/>
          </a:prstGeom>
        </p:spPr>
        <p:txBody>
          <a:bodyPr wrap="square" lIns="0" tIns="0" rIns="0" bIns="0" anchor="ctr" anchorCtr="0">
            <a:noAutofit/>
          </a:bodyPr>
          <a:lstStyle/>
          <a:p>
            <a:pPr defTabSz="685800">
              <a:lnSpc>
                <a:spcPct val="85000"/>
              </a:lnSpc>
              <a:defRPr/>
            </a:pPr>
            <a:r>
              <a:rPr lang="en-US" sz="60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82" y="6555758"/>
            <a:ext cx="2223687" cy="219456"/>
          </a:xfrm>
          <a:prstGeom prst="rect">
            <a:avLst/>
          </a:prstGeom>
        </p:spPr>
        <p:txBody>
          <a:bodyPr wrap="none" lIns="0" tIns="0" rIns="0" bIns="0" anchor="ctr">
            <a:noAutofit/>
          </a:bodyPr>
          <a:lstStyle/>
          <a:p>
            <a:r>
              <a:rPr lang="en-US" sz="6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61791903"/>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cstate="print">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842850959"/>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smtClean="0"/>
              <a:t>Click to add section title</a:t>
            </a:r>
            <a:endParaRPr lang="en-US" dirty="0"/>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63109313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smtClean="0"/>
              <a:t>Click to add section title</a:t>
            </a:r>
            <a:endParaRPr lang="en-US" dirty="0"/>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3852609336"/>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cstate="print">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740609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95" y="2010618"/>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7"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95"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7"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91"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cstate="print">
            <a:extLst>
              <a:ext uri="{96DAC541-7B7A-43D3-8B79-37D633B846F1}">
                <asvg:svgBlip xmlns="" xmlns:asvg="http://schemas.microsoft.com/office/drawing/2016/SVG/main" r:embed="rId26"/>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7"/>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043398020"/>
      </p:ext>
    </p:extLst>
  </p:cSld>
  <p:clrMapOvr>
    <a:overrideClrMapping bg1="lt1" tx1="dk1" bg2="lt2" tx2="dk2" accent1="accent1" accent2="accent2" accent3="accent3" accent4="accent4" accent5="accent5" accent6="accent6" hlink="hlink" folHlink="folHlink"/>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a:t>
            </a:r>
            <a:r>
              <a:rPr lang="en-US" dirty="0" smtClean="0"/>
              <a:t>styles</a:t>
            </a:r>
            <a:endParaRPr lang="en-US"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a:t>
            </a:r>
            <a:r>
              <a:rPr lang="en-US" dirty="0" smtClean="0"/>
              <a:t>styles</a:t>
            </a:r>
            <a:endParaRPr lang="en-US" dirty="0"/>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Tree>
    <p:extLst>
      <p:ext uri="{BB962C8B-B14F-4D97-AF65-F5344CB8AC3E}">
        <p14:creationId xmlns:p14="http://schemas.microsoft.com/office/powerpoint/2010/main" val="425044639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85047596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001558613"/>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826444889"/>
      </p:ext>
    </p:extLst>
  </p:cSld>
  <p:clrMapOvr>
    <a:overrideClrMapping bg1="lt1" tx1="dk1" bg2="lt2" tx2="dk2" accent1="accent1" accent2="accent2" accent3="accent3" accent4="accent4" accent5="accent5" accent6="accent6" hlink="hlink" folHlink="folHlink"/>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3387599506"/>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4193177259"/>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70AD"/>
                </a:solidFill>
                <a:cs typeface="Arial" panose="020B0604020202020204" pitchFamily="34" charset="0"/>
              </a:rPr>
              <a:t>Presentation Title | Author | Date</a:t>
            </a:r>
            <a:endParaRPr lang="en-US" sz="800" kern="0" dirty="0">
              <a:solidFill>
                <a:srgbClr val="0070AD"/>
              </a:solidFill>
              <a:cs typeface="Arial" panose="020B0604020202020204" pitchFamily="34" charset="0"/>
            </a:endParaRP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3377007327"/>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prstClr val="white"/>
                </a:solidFill>
                <a:cs typeface="Arial" panose="020B0604020202020204" pitchFamily="34" charset="0"/>
              </a:rPr>
              <a:t>Presentation Title | Author | Date</a:t>
            </a:r>
            <a:endParaRPr lang="en-US" sz="800" kern="0" dirty="0">
              <a:solidFill>
                <a:prstClr val="white"/>
              </a:solidFill>
              <a:cs typeface="Arial" panose="020B0604020202020204" pitchFamily="34" charset="0"/>
            </a:endParaRPr>
          </a:p>
        </p:txBody>
      </p:sp>
    </p:spTree>
    <p:extLst>
      <p:ext uri="{BB962C8B-B14F-4D97-AF65-F5344CB8AC3E}">
        <p14:creationId xmlns:p14="http://schemas.microsoft.com/office/powerpoint/2010/main" val="4252034656"/>
      </p:ext>
    </p:extLst>
  </p:cSld>
  <p:clrMapOvr>
    <a:masterClrMapping/>
  </p:clrMapOvr>
  <p:extLst mod="1">
    <p:ext uri="{DCECCB84-F9BA-43D5-87BE-67443E8EF086}">
      <p15:sldGuideLst xmlns=""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867596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cstate="print">
            <a:extLst>
              <a:ext uri="{96DAC541-7B7A-43D3-8B79-37D633B846F1}">
                <asvg:svgBlip xmlns:asvg="http://schemas.microsoft.com/office/drawing/2016/SVG/main" xmlns="" r:embed="rId5"/>
              </a:ext>
            </a:extLst>
          </a:blip>
          <a:stretch>
            <a:fillRect/>
          </a:stretch>
        </p:blipFill>
        <p:spPr>
          <a:xfrm>
            <a:off x="407988" y="404825"/>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91"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a:t>
            </a:r>
            <a:r>
              <a:rPr lang="en-US" dirty="0" smtClean="0"/>
              <a:t>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91"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5" y="13916"/>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8" y="1423349"/>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3" y="1423349"/>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1" y="1423349"/>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95" y="4232008"/>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8" y="1866567"/>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8"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21" name="Retângulo 43">
            <a:extLst>
              <a:ext uri="{FF2B5EF4-FFF2-40B4-BE49-F238E27FC236}">
                <a16:creationId xmlns:a16="http://schemas.microsoft.com/office/drawing/2014/main" xmlns=""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1" y="1866567"/>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3" y="1866567"/>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8" y="4674199"/>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Tree>
    <p:extLst>
      <p:ext uri="{BB962C8B-B14F-4D97-AF65-F5344CB8AC3E}">
        <p14:creationId xmlns:p14="http://schemas.microsoft.com/office/powerpoint/2010/main" val="409593207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Tree>
    <p:extLst>
      <p:ext uri="{BB962C8B-B14F-4D97-AF65-F5344CB8AC3E}">
        <p14:creationId xmlns:p14="http://schemas.microsoft.com/office/powerpoint/2010/main" val="302106141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Tree>
    <p:extLst>
      <p:ext uri="{BB962C8B-B14F-4D97-AF65-F5344CB8AC3E}">
        <p14:creationId xmlns:p14="http://schemas.microsoft.com/office/powerpoint/2010/main" val="3663997732"/>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492446223"/>
      </p:ext>
    </p:extLst>
  </p:cSld>
  <p:clrMapOvr>
    <a:overrideClrMapping bg1="lt1" tx1="dk1" bg2="lt2" tx2="dk2" accent1="accent1" accent2="accent2" accent3="accent3" accent4="accent4" accent5="accent5" accent6="accent6" hlink="hlink" folHlink="folHlink"/>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cstate="print">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Tree>
    <p:extLst>
      <p:ext uri="{BB962C8B-B14F-4D97-AF65-F5344CB8AC3E}">
        <p14:creationId xmlns:p14="http://schemas.microsoft.com/office/powerpoint/2010/main" val="617667002"/>
      </p:ext>
    </p:extLst>
  </p:cSld>
  <p:clrMapOvr>
    <a:overrideClrMapping bg1="lt1" tx1="dk1" bg2="lt2" tx2="dk2" accent1="accent1" accent2="accent2" accent3="accent3" accent4="accent4" accent5="accent5" accent6="accent6" hlink="hlink" folHlink="folHlink"/>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cstate="print">
            <a:extLst>
              <a:ext uri="{96DAC541-7B7A-43D3-8B79-37D633B846F1}">
                <asvg:svgBlip xmlns="" xmlns:asvg="http://schemas.microsoft.com/office/drawing/2016/SVG/main" r:embed="rId4"/>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5"/>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57592458"/>
      </p:ext>
    </p:extLst>
  </p:cSld>
  <p:clrMapOvr>
    <a:overrideClrMapping bg1="lt1" tx1="dk1" bg2="lt2" tx2="dk2" accent1="accent1" accent2="accent2" accent3="accent3" accent4="accent4" accent5="accent5" accent6="accent6" hlink="hlink" folHlink="folHlink"/>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Tree>
    <p:extLst>
      <p:ext uri="{BB962C8B-B14F-4D97-AF65-F5344CB8AC3E}">
        <p14:creationId xmlns:p14="http://schemas.microsoft.com/office/powerpoint/2010/main" val="714277836"/>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smtClean="0"/>
              <a:t>Edit Master text styles</a:t>
            </a:r>
          </a:p>
          <a:p>
            <a:pPr lvl="1"/>
            <a:r>
              <a:rPr lang="en-US" dirty="0" smtClean="0"/>
              <a:t>Second level</a:t>
            </a:r>
          </a:p>
          <a:p>
            <a:pPr lvl="2"/>
            <a:r>
              <a:rPr lang="en-US" dirty="0" smtClean="0"/>
              <a:t>Third </a:t>
            </a:r>
            <a:r>
              <a:rPr lang="en-US" dirty="0"/>
              <a:t>level</a:t>
            </a:r>
          </a:p>
          <a:p>
            <a:pPr lvl="3"/>
            <a:r>
              <a:rPr lang="en-US" dirty="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solidFill>
                <a:srgbClr val="000000"/>
              </a:solidFill>
            </a:endParaRPr>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prstClr val="white"/>
                </a:solidFill>
                <a:cs typeface="Arial" panose="020B0604020202020204" pitchFamily="34" charset="0"/>
              </a:rPr>
              <a:t>Presentation Title | Author | Date</a:t>
            </a:r>
            <a:endParaRPr lang="en-US" sz="800" kern="0" dirty="0">
              <a:solidFill>
                <a:prstClr val="white"/>
              </a:solidFill>
              <a:cs typeface="Arial" panose="020B0604020202020204" pitchFamily="34" charset="0"/>
            </a:endParaRP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2081870111"/>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cstate="print">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057429197"/>
      </p:ext>
    </p:extLst>
  </p:cSld>
  <p:clrMapOvr>
    <a:overrideClrMapping bg1="lt1" tx1="dk1" bg2="lt2" tx2="dk2" accent1="accent1" accent2="accent2" accent3="accent3" accent4="accent4" accent5="accent5" accent6="accent6" hlink="hlink" folHlink="folHlink"/>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solidFill>
                <a:prstClr val="white"/>
              </a:solidFill>
            </a:endParaRPr>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469102792"/>
      </p:ext>
    </p:extLst>
  </p:cSld>
  <p:clrMapOvr>
    <a:overrideClrMapping bg1="lt1" tx1="dk1" bg2="lt2" tx2="dk2" accent1="accent1" accent2="accent2" accent3="accent3" accent4="accent4" accent5="accent5" accent6="accent6" hlink="hlink" folHlink="folHlink"/>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9414877"/>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userDrawn="1"/>
        </p:nvGrpSpPr>
        <p:grpSpPr bwMode="auto">
          <a:xfrm>
            <a:off x="376729" y="3487371"/>
            <a:ext cx="1285955"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userDrawn="1"/>
        </p:nvGrpSpPr>
        <p:grpSpPr bwMode="auto">
          <a:xfrm>
            <a:off x="376729" y="1642923"/>
            <a:ext cx="1279251"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userDrawn="1"/>
        </p:nvGrpSpPr>
        <p:grpSpPr bwMode="auto">
          <a:xfrm>
            <a:off x="376731"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prstClr val="white"/>
                </a:solidFill>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515671549"/>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45"/>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userDrawn="1">
            <p:ph type="chart" sz="quarter" idx="10"/>
          </p:nvPr>
        </p:nvSpPr>
        <p:spPr>
          <a:xfrm>
            <a:off x="1235460" y="2027582"/>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userDrawn="1">
            <p:ph type="body" sz="quarter" idx="11" hasCustomPrompt="1"/>
          </p:nvPr>
        </p:nvSpPr>
        <p:spPr>
          <a:xfrm>
            <a:off x="1702769" y="2708287"/>
            <a:ext cx="864843"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userDrawn="1">
            <p:ph type="chart" sz="quarter" idx="36"/>
          </p:nvPr>
        </p:nvSpPr>
        <p:spPr>
          <a:xfrm>
            <a:off x="3918492" y="2027582"/>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userDrawn="1">
            <p:ph type="body" sz="quarter" idx="37" hasCustomPrompt="1"/>
          </p:nvPr>
        </p:nvSpPr>
        <p:spPr>
          <a:xfrm>
            <a:off x="4379765" y="2708287"/>
            <a:ext cx="864843"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userDrawn="1">
            <p:ph type="body" sz="quarter" idx="40" hasCustomPrompt="1"/>
          </p:nvPr>
        </p:nvSpPr>
        <p:spPr>
          <a:xfrm>
            <a:off x="7046765" y="2708287"/>
            <a:ext cx="864843"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userDrawn="1">
            <p:ph type="chart" sz="quarter" idx="41"/>
          </p:nvPr>
        </p:nvSpPr>
        <p:spPr>
          <a:xfrm>
            <a:off x="9284556" y="2032345"/>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userDrawn="1">
            <p:ph type="body" sz="quarter" idx="43" hasCustomPrompt="1"/>
          </p:nvPr>
        </p:nvSpPr>
        <p:spPr>
          <a:xfrm>
            <a:off x="9751865" y="2708287"/>
            <a:ext cx="864843"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5" y="5163124"/>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23" name="Retângulo 43">
            <a:extLst>
              <a:ext uri="{FF2B5EF4-FFF2-40B4-BE49-F238E27FC236}">
                <a16:creationId xmlns:a16="http://schemas.microsoft.com/office/drawing/2014/main" xmlns=""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rot="16200000">
            <a:off x="8823529" y="-1667562"/>
            <a:ext cx="1706401" cy="5030555"/>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userDrawn="1"/>
        </p:nvSpPr>
        <p:spPr>
          <a:xfrm>
            <a:off x="407989" y="2423886"/>
            <a:ext cx="3524251"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xmlns="" id="{5D624820-6891-4116-9EE3-E6D3B41D5557}"/>
              </a:ext>
            </a:extLst>
          </p:cNvPr>
          <p:cNvSpPr/>
          <p:nvPr userDrawn="1"/>
        </p:nvSpPr>
        <p:spPr>
          <a:xfrm>
            <a:off x="4333877" y="2423886"/>
            <a:ext cx="3524251"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xmlns="" id="{4ED1E18D-CB5A-40D2-9E0C-21B1DC24C582}"/>
              </a:ext>
            </a:extLst>
          </p:cNvPr>
          <p:cNvSpPr/>
          <p:nvPr userDrawn="1"/>
        </p:nvSpPr>
        <p:spPr>
          <a:xfrm>
            <a:off x="8259765" y="2406300"/>
            <a:ext cx="3524251"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725017" y="3332373"/>
            <a:ext cx="2890195"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4650905" y="3332373"/>
            <a:ext cx="2890195"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8576793" y="3332373"/>
            <a:ext cx="2890195"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498133" y="295729"/>
            <a:ext cx="2927907"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userDrawn="1"/>
        </p:nvPicPr>
        <p:blipFill rotWithShape="1">
          <a:blip r:embed="rId4" cstate="print">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38" name="Retângulo 43">
            <a:extLst>
              <a:ext uri="{FF2B5EF4-FFF2-40B4-BE49-F238E27FC236}">
                <a16:creationId xmlns:a16="http://schemas.microsoft.com/office/drawing/2014/main" xmlns=""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4666881"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8592769"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userDrawn="1"/>
        </p:nvSpPr>
        <p:spPr>
          <a:xfrm>
            <a:off x="5563602" y="473410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xmlns="" id="{80DEC651-0810-4FD4-A2CA-C54974433D45}"/>
              </a:ext>
            </a:extLst>
          </p:cNvPr>
          <p:cNvSpPr/>
          <p:nvPr userDrawn="1"/>
        </p:nvSpPr>
        <p:spPr>
          <a:xfrm>
            <a:off x="5563603" y="294415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xmlns="" id="{4F0142AD-298C-4A60-9F24-035D4F3F07D0}"/>
              </a:ext>
            </a:extLst>
          </p:cNvPr>
          <p:cNvSpPr/>
          <p:nvPr userDrawn="1"/>
        </p:nvSpPr>
        <p:spPr>
          <a:xfrm>
            <a:off x="5516154" y="1186060"/>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xmlns=""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userDrawn="1"/>
        </p:nvPicPr>
        <p:blipFill>
          <a:blip r:embed="rId2" cstate="print">
            <a:extLst>
              <a:ext uri="{96DAC541-7B7A-43D3-8B79-37D633B846F1}">
                <asvg:svgBlip xmlns:asvg="http://schemas.microsoft.com/office/drawing/2016/SVG/main" xmlns="" r:embed="rId4"/>
              </a:ext>
            </a:extLst>
          </a:blip>
          <a:srcRect t="7669"/>
          <a:stretch>
            <a:fillRect/>
          </a:stretch>
        </p:blipFill>
        <p:spPr>
          <a:xfrm rot="7221508" flipH="1" flipV="1">
            <a:off x="-510396"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83" y="152546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83" y="3284126"/>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83" y="5061954"/>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7" y="3367132"/>
            <a:ext cx="3670827"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91" y="404824"/>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6917889" y="126841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6917889" y="258387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6917889" y="3027082"/>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6917889" y="4361692"/>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6917889" y="4804910"/>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7"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5"/>
            <a:extLst>
              <a:ext uri="{FF2B5EF4-FFF2-40B4-BE49-F238E27FC236}">
                <a16:creationId xmlns:a16="http://schemas.microsoft.com/office/drawing/2014/main" xmlns=""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40" name="Retângulo 43">
            <a:extLst>
              <a:ext uri="{FF2B5EF4-FFF2-40B4-BE49-F238E27FC236}">
                <a16:creationId xmlns:a16="http://schemas.microsoft.com/office/drawing/2014/main" xmlns="" id="{834ADCB4-BFB1-450D-8F6D-64217F4CD92C}"/>
              </a:ext>
            </a:extLst>
          </p:cNvPr>
          <p:cNvSpPr/>
          <p:nvPr userDrawn="1"/>
        </p:nvSpPr>
        <p:spPr>
          <a:xfrm>
            <a:off x="9560334" y="6555758"/>
            <a:ext cx="2223687"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7" y="1903425"/>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7" y="1903425"/>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7" y="4379465"/>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7" y="4379465"/>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6" name="Retângulo 43">
            <a:extLst>
              <a:ext uri="{FF2B5EF4-FFF2-40B4-BE49-F238E27FC236}">
                <a16:creationId xmlns:a16="http://schemas.microsoft.com/office/drawing/2014/main" xmlns=""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9" y="1903425"/>
            <a:ext cx="3743971"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5" y="1903425"/>
            <a:ext cx="3743971"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9" y="4379465"/>
            <a:ext cx="3743971"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5" y="4379465"/>
            <a:ext cx="3743971"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Tree>
    <p:extLst>
      <p:ext uri="{BB962C8B-B14F-4D97-AF65-F5344CB8AC3E}">
        <p14:creationId xmlns:p14="http://schemas.microsoft.com/office/powerpoint/2010/main" val="7973977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6" y="662163"/>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6" y="437430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21" y="4810711"/>
            <a:ext cx="4883671"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smtClean="0"/>
              <a:t>Edit Master text styles</a:t>
            </a:r>
          </a:p>
          <a:p>
            <a:pPr lvl="1"/>
            <a:r>
              <a:rPr lang="en-US" dirty="0" smtClean="0"/>
              <a:t>Second level</a:t>
            </a:r>
          </a:p>
          <a:p>
            <a:pPr lvl="2"/>
            <a:r>
              <a:rPr lang="en-US" dirty="0" smtClean="0"/>
              <a:t>Third </a:t>
            </a:r>
            <a:r>
              <a:rPr lang="en-US" dirty="0"/>
              <a:t>level</a:t>
            </a:r>
          </a:p>
          <a:p>
            <a:pPr lvl="3"/>
            <a:r>
              <a:rPr lang="en-US" dirty="0"/>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3" y="2455556"/>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6" y="2455556"/>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xmlns="" id="{B017E329-98D6-4441-B449-FBAD88FAA377}"/>
              </a:ext>
            </a:extLst>
          </p:cNvPr>
          <p:cNvSpPr>
            <a:spLocks/>
          </p:cNvSpPr>
          <p:nvPr userDrawn="1"/>
        </p:nvSpPr>
        <p:spPr bwMode="auto">
          <a:xfrm>
            <a:off x="5688409" y="4703094"/>
            <a:ext cx="414339"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xmlns="" id="{8015E310-A729-4C80-936F-71D663EE6DA7}"/>
              </a:ext>
            </a:extLst>
          </p:cNvPr>
          <p:cNvSpPr>
            <a:spLocks/>
          </p:cNvSpPr>
          <p:nvPr userDrawn="1"/>
        </p:nvSpPr>
        <p:spPr bwMode="auto">
          <a:xfrm>
            <a:off x="5471872"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6"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bg1"/>
                </a:solidFill>
                <a:latin typeface="+mj-lt"/>
                <a:cs typeface="Arial" panose="020B0604020202020204" pitchFamily="34" charset="0"/>
              </a:rPr>
              <a:t>Presentation Title | Author | Date</a:t>
            </a:r>
            <a:endParaRPr lang="en-US" sz="800" kern="0" dirty="0">
              <a:solidFill>
                <a:schemeClr val="bg1"/>
              </a:solidFill>
              <a:latin typeface="+mj-lt"/>
              <a:cs typeface="Arial" panose="020B0604020202020204" pitchFamily="34" charset="0"/>
            </a:endParaRPr>
          </a:p>
        </p:txBody>
      </p:sp>
      <p:sp>
        <p:nvSpPr>
          <p:cNvPr id="27" name="Retângulo 43">
            <a:extLst>
              <a:ext uri="{FF2B5EF4-FFF2-40B4-BE49-F238E27FC236}">
                <a16:creationId xmlns:a16="http://schemas.microsoft.com/office/drawing/2014/main" xmlns=""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7" y="0"/>
            <a:ext cx="6728159"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9" y="2439343"/>
            <a:ext cx="4940179"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91"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userDrawn="1"/>
        </p:nvSpPr>
        <p:spPr>
          <a:xfrm>
            <a:off x="998107" y="2709007"/>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xmlns="" id="{07A11129-008D-4898-86B9-B6C83562FA3A}"/>
              </a:ext>
            </a:extLst>
          </p:cNvPr>
          <p:cNvSpPr/>
          <p:nvPr userDrawn="1"/>
        </p:nvSpPr>
        <p:spPr>
          <a:xfrm>
            <a:off x="4601267" y="2744291"/>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xmlns="" id="{92D1F7AF-5F53-4627-A1CF-B58FCC387FCC}"/>
              </a:ext>
            </a:extLst>
          </p:cNvPr>
          <p:cNvSpPr/>
          <p:nvPr userDrawn="1"/>
        </p:nvSpPr>
        <p:spPr>
          <a:xfrm>
            <a:off x="8204425" y="2744291"/>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xmlns="" id="{C5DBDB28-88AB-4F14-9F73-9D7C1E6EE4B1}"/>
              </a:ext>
            </a:extLst>
          </p:cNvPr>
          <p:cNvSpPr/>
          <p:nvPr userDrawn="1"/>
        </p:nvSpPr>
        <p:spPr>
          <a:xfrm>
            <a:off x="8674842" y="177282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xmlns="" id="{2F532516-8DF9-44A4-935A-3131E96D437E}"/>
              </a:ext>
            </a:extLst>
          </p:cNvPr>
          <p:cNvSpPr/>
          <p:nvPr userDrawn="1"/>
        </p:nvSpPr>
        <p:spPr>
          <a:xfrm>
            <a:off x="5071683" y="177282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xmlns="" id="{41ACABC2-6590-4E4B-9507-376785C34C7E}"/>
              </a:ext>
            </a:extLst>
          </p:cNvPr>
          <p:cNvSpPr/>
          <p:nvPr userDrawn="1"/>
        </p:nvSpPr>
        <p:spPr>
          <a:xfrm>
            <a:off x="1468523" y="177282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87"/>
            <a:ext cx="1655763"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5" y="2492908"/>
            <a:ext cx="1655763"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5" y="2465867"/>
            <a:ext cx="1655763"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1"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1" y="4005064"/>
            <a:ext cx="2736851"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1" y="4005064"/>
            <a:ext cx="2736851"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1" y="4941900"/>
            <a:ext cx="2736851"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1" y="4919327"/>
            <a:ext cx="2736851"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27"/>
            <a:ext cx="2736851"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9"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rcRect r="13305" b="8553"/>
          <a:stretch>
            <a:fillRect/>
          </a:stretch>
        </p:blipFill>
        <p:spPr>
          <a:xfrm rot="19314106">
            <a:off x="10091407"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1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64"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12"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8"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605"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52"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9" name="Retângulo 43">
            <a:extLst>
              <a:ext uri="{FF2B5EF4-FFF2-40B4-BE49-F238E27FC236}">
                <a16:creationId xmlns:a16="http://schemas.microsoft.com/office/drawing/2014/main" xmlns=""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8" y="2326868"/>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8" y="2326868"/>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7" y="2326868"/>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cstate="print">
            <a:extLst>
              <a:ext uri="{96DAC541-7B7A-43D3-8B79-37D633B846F1}">
                <asvg:svgBlip xmlns:asvg="http://schemas.microsoft.com/office/drawing/2016/SVG/main" xmlns="" r:embed="rId7"/>
              </a:ext>
            </a:extLst>
          </a:blip>
          <a:srcRect l="81836" t="-4713" b="16530"/>
          <a:stretch/>
        </p:blipFill>
        <p:spPr>
          <a:xfrm>
            <a:off x="11547795"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userDrawn="1"/>
        </p:nvCxnSpPr>
        <p:spPr>
          <a:xfrm>
            <a:off x="407989"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cstate="print">
            <a:extLst>
              <a:ext uri="{96DAC541-7B7A-43D3-8B79-37D633B846F1}">
                <asvg:svgBlip xmlns:asvg="http://schemas.microsoft.com/office/drawing/2016/SVG/main" xmlns="" r:embed="rId5"/>
              </a:ext>
            </a:extLst>
          </a:blip>
          <a:stretch>
            <a:fillRect/>
          </a:stretch>
        </p:blipFill>
        <p:spPr>
          <a:xfrm>
            <a:off x="407988" y="404825"/>
            <a:ext cx="2286000" cy="510013"/>
          </a:xfrm>
          <a:prstGeom prst="rect">
            <a:avLst/>
          </a:prstGeom>
        </p:spPr>
      </p:pic>
      <p:sp>
        <p:nvSpPr>
          <p:cNvPr id="10" name="Text Placeholder 13">
            <a:extLst>
              <a:ext uri="{FF2B5EF4-FFF2-40B4-BE49-F238E27FC236}">
                <a16:creationId xmlns:a16="http://schemas.microsoft.com/office/drawing/2014/main" xmlns="" id="{7D1DC75A-C7A4-44A4-B19C-D445335545B0}"/>
              </a:ext>
            </a:extLst>
          </p:cNvPr>
          <p:cNvSpPr>
            <a:spLocks noGrp="1"/>
          </p:cNvSpPr>
          <p:nvPr userDrawn="1">
            <p:ph type="body" sz="quarter" idx="11" hasCustomPrompt="1"/>
          </p:nvPr>
        </p:nvSpPr>
        <p:spPr>
          <a:xfrm>
            <a:off x="407991"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a:t>
            </a:r>
            <a:r>
              <a:rPr lang="en-US" dirty="0" smtClean="0"/>
              <a:t>title</a:t>
            </a:r>
            <a:endParaRPr lang="pt-PT" dirty="0"/>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userDrawn="1">
            <p:ph type="body" sz="quarter" idx="12" hasCustomPrompt="1"/>
          </p:nvPr>
        </p:nvSpPr>
        <p:spPr>
          <a:xfrm>
            <a:off x="407991"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5" y="13916"/>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xmlns="" id="{029072D2-C914-4387-8C30-FF5B99DAEA1D}"/>
              </a:ext>
            </a:extLst>
          </p:cNvPr>
          <p:cNvPicPr>
            <a:picLocks noChangeAspect="1"/>
          </p:cNvPicPr>
          <p:nvPr userDrawn="1"/>
        </p:nvPicPr>
        <p:blipFill rotWithShape="1">
          <a:blip r:embed="rId6">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1"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7"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5"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3"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7"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9"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7"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9"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50" y="3711981"/>
            <a:ext cx="1239751"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userDrawn="1"/>
        </p:nvCxnSpPr>
        <p:spPr>
          <a:xfrm>
            <a:off x="1612453" y="5226817"/>
            <a:ext cx="8588003"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userDrawn="1"/>
        </p:nvCxnSpPr>
        <p:spPr>
          <a:xfrm>
            <a:off x="1631691" y="5229112"/>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userDrawn="1"/>
        </p:nvCxnSpPr>
        <p:spPr>
          <a:xfrm>
            <a:off x="3764417" y="522921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userDrawn="1"/>
        </p:nvCxnSpPr>
        <p:spPr>
          <a:xfrm>
            <a:off x="5897144" y="522921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userDrawn="1"/>
        </p:nvCxnSpPr>
        <p:spPr>
          <a:xfrm>
            <a:off x="8029871" y="522921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userDrawn="1"/>
        </p:nvCxnSpPr>
        <p:spPr>
          <a:xfrm>
            <a:off x="10179267" y="521968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13" y="2091773"/>
            <a:ext cx="331475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8" y="3564257"/>
            <a:ext cx="331475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9" y="3564257"/>
            <a:ext cx="331475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50" name="Retângulo 43">
            <a:extLst>
              <a:ext uri="{FF2B5EF4-FFF2-40B4-BE49-F238E27FC236}">
                <a16:creationId xmlns:a16="http://schemas.microsoft.com/office/drawing/2014/main" xmlns=""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xmlns=""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5413040" y="79034"/>
            <a:ext cx="6857997" cy="6699939"/>
          </a:xfrm>
          <a:prstGeom prst="rect">
            <a:avLst/>
          </a:prstGeom>
        </p:spPr>
      </p:pic>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6688365" y="4308305"/>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97"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cstate="print">
            <a:extLst>
              <a:ext uri="{96DAC541-7B7A-43D3-8B79-37D633B846F1}">
                <asvg:svgBlip xmlns:asvg="http://schemas.microsoft.com/office/drawing/2016/SVG/main" xmlns="" r:embed="rId7"/>
              </a:ext>
            </a:extLst>
          </a:blip>
          <a:srcRect l="81836" t="-4713" b="16530"/>
          <a:stretch/>
        </p:blipFill>
        <p:spPr>
          <a:xfrm>
            <a:off x="11547795" y="188640"/>
            <a:ext cx="424356" cy="459624"/>
          </a:xfrm>
          <a:prstGeom prst="rect">
            <a:avLst/>
          </a:prstGeom>
        </p:spPr>
      </p:pic>
      <p:sp>
        <p:nvSpPr>
          <p:cNvPr id="8" name="Retângulo 43">
            <a:extLst>
              <a:ext uri="{FF2B5EF4-FFF2-40B4-BE49-F238E27FC236}">
                <a16:creationId xmlns:a16="http://schemas.microsoft.com/office/drawing/2014/main" xmlns="" id="{25FC8637-25BD-4C09-AF25-56B4243DAB3D}"/>
              </a:ext>
            </a:extLst>
          </p:cNvPr>
          <p:cNvSpPr/>
          <p:nvPr userDrawn="1"/>
        </p:nvSpPr>
        <p:spPr>
          <a:xfrm>
            <a:off x="11665393" y="6555758"/>
            <a:ext cx="360996"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8"/>
            <a:extLst>
              <a:ext uri="{FF2B5EF4-FFF2-40B4-BE49-F238E27FC236}">
                <a16:creationId xmlns:a16="http://schemas.microsoft.com/office/drawing/2014/main" xmlns=""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91" y="649993"/>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91" y="1988852"/>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xmlns=""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7" y="1"/>
            <a:ext cx="9464871" cy="6858000"/>
          </a:xfrm>
          <a:prstGeom prst="rect">
            <a:avLst/>
          </a:pr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91" y="649993"/>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95" y="1988852"/>
            <a:ext cx="3709151"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bg1"/>
                </a:solidFill>
                <a:latin typeface="+mj-lt"/>
                <a:cs typeface="Arial" panose="020B0604020202020204" pitchFamily="34" charset="0"/>
              </a:rPr>
              <a:t>Presentation Title | Author | Date</a:t>
            </a:r>
            <a:endParaRPr lang="en-US" sz="800" kern="0" dirty="0">
              <a:solidFill>
                <a:schemeClr val="bg1"/>
              </a:solidFill>
              <a:latin typeface="+mj-lt"/>
              <a:cs typeface="Arial" panose="020B0604020202020204" pitchFamily="34" charset="0"/>
            </a:endParaRP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8"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xmlns="" id="{1EA78C13-ABAA-4BAC-9CD6-3FC2F2788217}"/>
              </a:ext>
            </a:extLst>
          </p:cNvPr>
          <p:cNvSpPr>
            <a:spLocks noGrp="1"/>
          </p:cNvSpPr>
          <p:nvPr>
            <p:ph type="title" hasCustomPrompt="1"/>
          </p:nvPr>
        </p:nvSpPr>
        <p:spPr>
          <a:xfrm>
            <a:off x="7641943" y="1917287"/>
            <a:ext cx="4142079"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a:t>
            </a:r>
            <a:r>
              <a:rPr lang="en-US" dirty="0" smtClean="0"/>
              <a:t>title</a:t>
            </a:r>
            <a:endParaRPr lang="pt-PT" dirty="0"/>
          </a:p>
        </p:txBody>
      </p:sp>
      <p:sp>
        <p:nvSpPr>
          <p:cNvPr id="10" name="Text Placeholder 7">
            <a:extLst>
              <a:ext uri="{FF2B5EF4-FFF2-40B4-BE49-F238E27FC236}">
                <a16:creationId xmlns:a16="http://schemas.microsoft.com/office/drawing/2014/main" xmlns="" id="{235AC200-82C6-49D0-B50C-8C2A4A3A2B93}"/>
              </a:ext>
            </a:extLst>
          </p:cNvPr>
          <p:cNvSpPr>
            <a:spLocks noGrp="1"/>
          </p:cNvSpPr>
          <p:nvPr>
            <p:ph type="body" sz="quarter" idx="32" hasCustomPrompt="1"/>
          </p:nvPr>
        </p:nvSpPr>
        <p:spPr>
          <a:xfrm>
            <a:off x="7631887" y="3762637"/>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userDrawn="1"/>
        </p:nvSpPr>
        <p:spPr>
          <a:xfrm>
            <a:off x="7960197" y="6555758"/>
            <a:ext cx="2223687"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4833265"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xmlns="" id="{D4BFADA0-A20F-45DD-B818-E0C58FC73DCB}"/>
              </a:ext>
            </a:extLst>
          </p:cNvPr>
          <p:cNvSpPr>
            <a:spLocks noGrp="1"/>
          </p:cNvSpPr>
          <p:nvPr>
            <p:ph type="body" sz="quarter" idx="32" hasCustomPrompt="1"/>
          </p:nvPr>
        </p:nvSpPr>
        <p:spPr>
          <a:xfrm>
            <a:off x="939801" y="2564916"/>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xmlns="" id="{0B9B7D6C-D884-4362-AF1D-3A8B442DE315}"/>
              </a:ext>
            </a:extLst>
          </p:cNvPr>
          <p:cNvSpPr/>
          <p:nvPr userDrawn="1"/>
        </p:nvSpPr>
        <p:spPr>
          <a:xfrm>
            <a:off x="1" y="0"/>
            <a:ext cx="3067051"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xmlns=""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xmlns=""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xmlns=""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xmlns=""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xmlns=""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xmlns=""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bg1"/>
                </a:solidFill>
                <a:latin typeface="+mj-lt"/>
                <a:cs typeface="Arial" panose="020B0604020202020204" pitchFamily="34" charset="0"/>
              </a:rPr>
              <a:t>Presentation Title | Author | Date</a:t>
            </a:r>
            <a:endParaRPr lang="en-US" sz="800" kern="0" dirty="0">
              <a:solidFill>
                <a:schemeClr val="bg1"/>
              </a:solidFill>
              <a:latin typeface="+mj-lt"/>
              <a:cs typeface="Arial" panose="020B0604020202020204" pitchFamily="34" charset="0"/>
            </a:endParaRPr>
          </a:p>
        </p:txBody>
      </p:sp>
      <p:sp>
        <p:nvSpPr>
          <p:cNvPr id="17" name="Retângulo 43">
            <a:extLst>
              <a:ext uri="{FF2B5EF4-FFF2-40B4-BE49-F238E27FC236}">
                <a16:creationId xmlns:a16="http://schemas.microsoft.com/office/drawing/2014/main" xmlns=""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8567D75B-5423-48DB-8633-03391840D131}"/>
              </a:ext>
            </a:extLst>
          </p:cNvPr>
          <p:cNvPicPr>
            <a:picLocks noChangeAspect="1"/>
          </p:cNvPicPr>
          <p:nvPr userDrawn="1"/>
        </p:nvPicPr>
        <p:blipFill>
          <a:blip r:embed="rId2" cstate="print">
            <a:extLst>
              <a:ext uri="{96DAC541-7B7A-43D3-8B79-37D633B846F1}">
                <asvg:svgBlip xmlns:asvg="http://schemas.microsoft.com/office/drawing/2016/SVG/main" xmlns="" r:embed="rId3"/>
              </a:ext>
            </a:extLst>
          </a:blip>
          <a:stretch>
            <a:fillRect/>
          </a:stretch>
        </p:blipFill>
        <p:spPr>
          <a:xfrm>
            <a:off x="6400809" y="12"/>
            <a:ext cx="5791199" cy="5902959"/>
          </a:xfrm>
          <a:prstGeom prst="rect">
            <a:avLst/>
          </a:prstGeom>
        </p:spPr>
      </p:pic>
      <p:sp>
        <p:nvSpPr>
          <p:cNvPr id="9"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6284694"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600"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417600"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8"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417600"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9"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xmlns=""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5" cstate="print">
            <a:extLst>
              <a:ext uri="{96DAC541-7B7A-43D3-8B79-37D633B846F1}">
                <asvg:svgBlip xmlns:asvg="http://schemas.microsoft.com/office/drawing/2016/SVG/main" xmlns="" r:embed="rId7"/>
              </a:ext>
            </a:extLst>
          </a:blip>
          <a:srcRect l="81836" t="-4713" b="16530"/>
          <a:stretch/>
        </p:blipFill>
        <p:spPr>
          <a:xfrm>
            <a:off x="11547795"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53" y="404825"/>
            <a:ext cx="3640039"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91"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9" y="1430234"/>
            <a:ext cx="3008303"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Tree>
    <p:extLst>
      <p:ext uri="{BB962C8B-B14F-4D97-AF65-F5344CB8AC3E}">
        <p14:creationId xmlns:p14="http://schemas.microsoft.com/office/powerpoint/2010/main" val="27726636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cstate="print">
            <a:extLst>
              <a:ext uri="{96DAC541-7B7A-43D3-8B79-37D633B846F1}">
                <asvg:svgBlip xmlns:asvg="http://schemas.microsoft.com/office/drawing/2016/SVG/main" xmlns=""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7" y="251451"/>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91"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9" y="1430234"/>
            <a:ext cx="3008303"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cstate="print">
            <a:extLst>
              <a:ext uri="{96DAC541-7B7A-43D3-8B79-37D633B846F1}">
                <asvg:svgBlip xmlns:asvg="http://schemas.microsoft.com/office/drawing/2016/SVG/main" xmlns="" r:embed="rId7"/>
              </a:ext>
            </a:extLst>
          </a:blip>
          <a:srcRect l="81836" t="-4713" b="16530"/>
          <a:stretch/>
        </p:blipFill>
        <p:spPr>
          <a:xfrm>
            <a:off x="11547795"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911427" y="-3448"/>
            <a:ext cx="11299452"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6522829" y="1844840"/>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cstate="print">
            <a:extLst>
              <a:ext uri="{96DAC541-7B7A-43D3-8B79-37D633B846F1}">
                <asvg:svgBlip xmlns="" xmlns:asvg="http://schemas.microsoft.com/office/drawing/2016/SVG/main" r:embed="rId5"/>
              </a:ext>
            </a:extLst>
          </a:blip>
          <a:stretch>
            <a:fillRect/>
          </a:stretch>
        </p:blipFill>
        <p:spPr>
          <a:xfrm>
            <a:off x="407988" y="6101488"/>
            <a:ext cx="2286000" cy="510013"/>
          </a:xfrm>
          <a:prstGeom prst="rect">
            <a:avLst/>
          </a:prstGeom>
        </p:spPr>
      </p:pic>
    </p:spTree>
    <p:extLst>
      <p:ext uri="{BB962C8B-B14F-4D97-AF65-F5344CB8AC3E}">
        <p14:creationId xmlns:p14="http://schemas.microsoft.com/office/powerpoint/2010/main" val="201898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17B390E6-46A0-4BED-B3E2-3051836E071A}"/>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2407269" y="2606032"/>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4901352" y="838203"/>
            <a:ext cx="7290648"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smtClean="0"/>
              <a:t>Click to add section title</a:t>
            </a:r>
            <a:endParaRPr lang="en-US" dirty="0"/>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10836133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5739552" y="838203"/>
            <a:ext cx="6452448"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smtClean="0"/>
              <a:t>Click to add section title</a:t>
            </a:r>
            <a:endParaRPr lang="en-US" dirty="0"/>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562216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3" y="-1588"/>
            <a:ext cx="9918700"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07991" y="434529"/>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cstate="print">
            <a:extLst>
              <a:ext uri="{96DAC541-7B7A-43D3-8B79-37D633B846F1}">
                <asvg:svgBlip xmlns="" xmlns:asvg="http://schemas.microsoft.com/office/drawing/2016/SVG/main" r:embed="rId7"/>
              </a:ext>
            </a:extLst>
          </a:blip>
          <a:srcRect l="81836" t="-4713" b="16530"/>
          <a:stretch/>
        </p:blipFill>
        <p:spPr>
          <a:xfrm>
            <a:off x="11547795" y="188640"/>
            <a:ext cx="424356" cy="459624"/>
          </a:xfrm>
          <a:prstGeom prst="rect">
            <a:avLst/>
          </a:prstGeom>
        </p:spPr>
      </p:pic>
    </p:spTree>
    <p:extLst>
      <p:ext uri="{BB962C8B-B14F-4D97-AF65-F5344CB8AC3E}">
        <p14:creationId xmlns:p14="http://schemas.microsoft.com/office/powerpoint/2010/main" val="28677659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43" y="79034"/>
            <a:ext cx="6857997" cy="6699939"/>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1" y="2060591"/>
            <a:ext cx="4910139"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91"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cstate="print">
            <a:extLst>
              <a:ext uri="{96DAC541-7B7A-43D3-8B79-37D633B846F1}">
                <asvg:svgBlip xmlns="" xmlns:asvg="http://schemas.microsoft.com/office/drawing/2016/SVG/main" r:embed="rId26"/>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7"/>
            <a:extLst>
              <a:ext uri="{FF2B5EF4-FFF2-40B4-BE49-F238E27FC236}">
                <a16:creationId xmlns="" xmlns:a16="http://schemas.microsoft.com/office/drawing/2014/main" id="{F376ABD1-4930-42EB-9A73-9A9C7C6BF2D3}"/>
              </a:ext>
            </a:extLst>
          </p:cNvPr>
          <p:cNvSpPr/>
          <p:nvPr userDrawn="1"/>
        </p:nvSpPr>
        <p:spPr>
          <a:xfrm>
            <a:off x="407999"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3" y="6555758"/>
            <a:ext cx="360996"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89"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4042975683"/>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9" y="2204871"/>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a:t>
            </a:r>
            <a:r>
              <a:rPr lang="en-US" dirty="0" smtClean="0"/>
              <a:t>styles</a:t>
            </a:r>
            <a:endParaRPr lang="en-US"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9"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a:t>
            </a:r>
            <a:r>
              <a:rPr lang="en-US" dirty="0" smtClean="0"/>
              <a:t>styles</a:t>
            </a:r>
            <a:endParaRPr lang="en-US" dirty="0"/>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5"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9496669" y="6555758"/>
            <a:ext cx="2223687"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3" y="6555758"/>
            <a:ext cx="360996"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99"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Tree>
    <p:extLst>
      <p:ext uri="{BB962C8B-B14F-4D97-AF65-F5344CB8AC3E}">
        <p14:creationId xmlns:p14="http://schemas.microsoft.com/office/powerpoint/2010/main" val="13904632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99"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89"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0749393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99"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89"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6843832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98" y="1428091"/>
            <a:ext cx="5543551"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98" y="1824707"/>
            <a:ext cx="5543551"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73" y="1824707"/>
            <a:ext cx="5543551"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73" y="1412891"/>
            <a:ext cx="5543551"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99"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98" y="4081463"/>
            <a:ext cx="5543551"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98" y="4478079"/>
            <a:ext cx="5543551"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73" y="4478079"/>
            <a:ext cx="5543551"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73" y="4066263"/>
            <a:ext cx="5543551"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89"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828641620"/>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1" y="1485900"/>
            <a:ext cx="6423099"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2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2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2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2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2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2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2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2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3" y="1381126"/>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99"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89" y="6555758"/>
            <a:ext cx="2223687"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6590464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31" y="732979"/>
            <a:ext cx="664187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710"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710"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98" y="1413990"/>
            <a:ext cx="6297895"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710"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37"/>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80"/>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3" y="6555758"/>
            <a:ext cx="360996"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99"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89"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3252133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5D6B527-14EF-4F30-9C9C-691EC4327EE7}"/>
              </a:ext>
            </a:extLst>
          </p:cNvPr>
          <p:cNvSpPr>
            <a:spLocks noGrp="1"/>
          </p:cNvSpPr>
          <p:nvPr>
            <p:ph type="pic" sz="quarter" idx="10"/>
          </p:nvPr>
        </p:nvSpPr>
        <p:spPr>
          <a:xfrm>
            <a:off x="4298309" y="-1588"/>
            <a:ext cx="7893691" cy="6859588"/>
          </a:xfrm>
        </p:spPr>
        <p:txBody>
          <a:bodyPr anchor="ctr"/>
          <a:lstStyle>
            <a:lvl1pPr algn="ctr">
              <a:defRPr/>
            </a:lvl1pPr>
          </a:lstStyle>
          <a:p>
            <a:r>
              <a:rPr lang="en-US" smtClean="0"/>
              <a:t>Click icon to add picture</a:t>
            </a:r>
            <a:endParaRPr lang="pt-PT" dirty="0"/>
          </a:p>
        </p:txBody>
      </p:sp>
      <p:sp>
        <p:nvSpPr>
          <p:cNvPr id="14" name="Text Placeholder 13">
            <a:extLst>
              <a:ext uri="{FF2B5EF4-FFF2-40B4-BE49-F238E27FC236}">
                <a16:creationId xmlns:a16="http://schemas.microsoft.com/office/drawing/2014/main" xmlns=""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xmlns="" id="{F4C94DDB-5E07-4F17-ABAA-3E9C5E8683A1}"/>
              </a:ext>
            </a:extLst>
          </p:cNvPr>
          <p:cNvSpPr>
            <a:spLocks noGrp="1"/>
          </p:cNvSpPr>
          <p:nvPr>
            <p:ph type="body" sz="quarter" idx="12" hasCustomPrompt="1"/>
          </p:nvPr>
        </p:nvSpPr>
        <p:spPr>
          <a:xfrm>
            <a:off x="407988" y="4040175"/>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2" cstate="print">
            <a:extLst>
              <a:ext uri="{96DAC541-7B7A-43D3-8B79-37D633B846F1}">
                <asvg:svgBlip xmlns:asvg="http://schemas.microsoft.com/office/drawing/2016/SVG/main" xmlns="" r:embed="rId5"/>
              </a:ext>
            </a:extLst>
          </a:blip>
          <a:stretch>
            <a:fillRect/>
          </a:stretch>
        </p:blipFill>
        <p:spPr>
          <a:xfrm>
            <a:off x="407988" y="404825"/>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mod="1">
    <p:ext uri="{DCECCB84-F9BA-43D5-87BE-67443E8EF086}">
      <p15:sldGuideLst xmlns:p15="http://schemas.microsoft.com/office/powerpoint/2012/main" xmlns="">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8766493" y="1370347"/>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8766493" y="948215"/>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5395899" y="948215"/>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78313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783139" y="3601846"/>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78209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5393775"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762638" y="1028252"/>
            <a:ext cx="2609223"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99"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70AD"/>
                </a:solidFill>
                <a:cs typeface="Arial" panose="020B0604020202020204" pitchFamily="34" charset="0"/>
              </a:rPr>
              <a:t>Presentation Title | Author | Date</a:t>
            </a:r>
            <a:endParaRPr lang="en-US" sz="800" kern="0" dirty="0">
              <a:solidFill>
                <a:srgbClr val="0070AD"/>
              </a:solidFill>
              <a:cs typeface="Arial" panose="020B0604020202020204" pitchFamily="34" charset="0"/>
            </a:endParaRP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89" y="6555758"/>
            <a:ext cx="2223687"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208782651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89" y="-2148"/>
            <a:ext cx="7938211"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91"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9"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3" y="6555758"/>
            <a:ext cx="360996"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89" y="6555758"/>
            <a:ext cx="2223687"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407999"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prstClr val="white"/>
                </a:solidFill>
                <a:cs typeface="Arial" panose="020B0604020202020204" pitchFamily="34" charset="0"/>
              </a:rPr>
              <a:t>Presentation Title | Author | Date</a:t>
            </a:r>
            <a:endParaRPr lang="en-US" sz="800" kern="0" dirty="0">
              <a:solidFill>
                <a:prstClr val="white"/>
              </a:solidFill>
              <a:cs typeface="Arial" panose="020B0604020202020204" pitchFamily="34" charset="0"/>
            </a:endParaRPr>
          </a:p>
        </p:txBody>
      </p:sp>
    </p:spTree>
    <p:extLst>
      <p:ext uri="{BB962C8B-B14F-4D97-AF65-F5344CB8AC3E}">
        <p14:creationId xmlns:p14="http://schemas.microsoft.com/office/powerpoint/2010/main" val="2404069515"/>
      </p:ext>
    </p:extLst>
  </p:cSld>
  <p:clrMapOvr>
    <a:masterClrMapping/>
  </p:clrMapOvr>
  <p:extLst mod="1">
    <p:ext uri="{DCECCB84-F9BA-43D5-87BE-67443E8EF086}">
      <p15:sldGuideLst xmlns=""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98" y="2010622"/>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7"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98"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7"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91"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99"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89"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77958475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53"/>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53"/>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53"/>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98" y="4232012"/>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71"/>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99"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89"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71"/>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71"/>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8" y="4674203"/>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Tree>
    <p:extLst>
      <p:ext uri="{BB962C8B-B14F-4D97-AF65-F5344CB8AC3E}">
        <p14:creationId xmlns:p14="http://schemas.microsoft.com/office/powerpoint/2010/main" val="150535834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99"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89"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376729" y="3487371"/>
            <a:ext cx="1285955"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376729" y="1642923"/>
            <a:ext cx="1279251"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376731" y="5168264"/>
            <a:ext cx="1288364"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Tree>
    <p:extLst>
      <p:ext uri="{BB962C8B-B14F-4D97-AF65-F5344CB8AC3E}">
        <p14:creationId xmlns:p14="http://schemas.microsoft.com/office/powerpoint/2010/main" val="374446474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49"/>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86"/>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9" y="2708291"/>
            <a:ext cx="864843"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86"/>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5" y="2708291"/>
            <a:ext cx="864843"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5" y="2708291"/>
            <a:ext cx="864843"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49"/>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5" y="2708291"/>
            <a:ext cx="864843"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28"/>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99"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3411389"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4147664549"/>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rot="16200000">
            <a:off x="8823532" y="-1667562"/>
            <a:ext cx="1706401" cy="5030555"/>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407989" y="2423886"/>
            <a:ext cx="3524251"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4333877" y="2423886"/>
            <a:ext cx="3524251"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8259765" y="2406300"/>
            <a:ext cx="3524251"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725017" y="3332373"/>
            <a:ext cx="2890195"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4650905" y="3332373"/>
            <a:ext cx="2890195"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8576793" y="3332373"/>
            <a:ext cx="2890195"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8498133" y="295729"/>
            <a:ext cx="2927907"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cstate="print">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407999"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3411389"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4666881"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8592769"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Tree>
    <p:extLst>
      <p:ext uri="{BB962C8B-B14F-4D97-AF65-F5344CB8AC3E}">
        <p14:creationId xmlns:p14="http://schemas.microsoft.com/office/powerpoint/2010/main" val="133453716"/>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5563605" y="4734111"/>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5563606" y="294415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5516157" y="1186060"/>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cstate="print">
            <a:extLst>
              <a:ext uri="{96DAC541-7B7A-43D3-8B79-37D633B846F1}">
                <asvg:svgBlip xmlns="" xmlns:asvg="http://schemas.microsoft.com/office/drawing/2016/SVG/main" r:embed="rId4"/>
              </a:ext>
            </a:extLst>
          </a:blip>
          <a:srcRect t="7669"/>
          <a:stretch>
            <a:fillRect/>
          </a:stretch>
        </p:blipFill>
        <p:spPr>
          <a:xfrm rot="7221508" flipH="1" flipV="1">
            <a:off x="-510396"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5713886" y="152546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5713886" y="3284126"/>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5713886" y="5061958"/>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426717" y="3367132"/>
            <a:ext cx="3670827"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91" y="404828"/>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6917889" y="126841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6917889" y="2583874"/>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6917889" y="3027082"/>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6917889" y="4361696"/>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6917889" y="4804914"/>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5"/>
            <a:extLst>
              <a:ext uri="{FF2B5EF4-FFF2-40B4-BE49-F238E27FC236}">
                <a16:creationId xmlns="" xmlns:a16="http://schemas.microsoft.com/office/drawing/2014/main" id="{F376ABD1-4930-42EB-9A73-9A9C7C6BF2D3}"/>
              </a:ext>
            </a:extLst>
          </p:cNvPr>
          <p:cNvSpPr/>
          <p:nvPr userDrawn="1"/>
        </p:nvSpPr>
        <p:spPr>
          <a:xfrm>
            <a:off x="407999"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37"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018858337"/>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7" y="1903429"/>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7" y="1903429"/>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7" y="4379469"/>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7" y="4379469"/>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99"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89"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9" y="1903429"/>
            <a:ext cx="3743971"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5" y="1903429"/>
            <a:ext cx="3743971"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9" y="4379469"/>
            <a:ext cx="3743971"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5" y="4379469"/>
            <a:ext cx="3743971"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Tree>
    <p:extLst>
      <p:ext uri="{BB962C8B-B14F-4D97-AF65-F5344CB8AC3E}">
        <p14:creationId xmlns:p14="http://schemas.microsoft.com/office/powerpoint/2010/main" val="28650471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6638116" y="662163"/>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6638116" y="4374313"/>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6638123" y="4810715"/>
            <a:ext cx="4883671"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smtClean="0"/>
              <a:t>Edit Master text styles</a:t>
            </a:r>
          </a:p>
          <a:p>
            <a:pPr lvl="1"/>
            <a:r>
              <a:rPr lang="en-US" dirty="0" smtClean="0"/>
              <a:t>Second level</a:t>
            </a:r>
          </a:p>
          <a:p>
            <a:pPr lvl="2"/>
            <a:r>
              <a:rPr lang="en-US" dirty="0" smtClean="0"/>
              <a:t>Third </a:t>
            </a:r>
            <a:r>
              <a:rPr lang="en-US" dirty="0"/>
              <a:t>level</a:t>
            </a:r>
          </a:p>
          <a:p>
            <a:pPr lvl="3"/>
            <a:r>
              <a:rPr lang="en-US" dirty="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6638113" y="2455560"/>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9473096" y="2455560"/>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solidFill>
                <a:srgbClr val="000000"/>
              </a:solidFill>
            </a:endParaRPr>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9" y="4703098"/>
            <a:ext cx="414339"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72"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412696"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407999"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prstClr val="white"/>
                </a:solidFill>
                <a:cs typeface="Arial" panose="020B0604020202020204" pitchFamily="34" charset="0"/>
              </a:rPr>
              <a:t>Presentation Title | Author | Date</a:t>
            </a:r>
            <a:endParaRPr lang="en-US" sz="800" kern="0" dirty="0">
              <a:solidFill>
                <a:prstClr val="white"/>
              </a:solidFill>
              <a:cs typeface="Arial" panose="020B0604020202020204" pitchFamily="34" charset="0"/>
            </a:endParaRP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3411389" y="6555758"/>
            <a:ext cx="2223687"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660574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911427" y="-3448"/>
            <a:ext cx="11299452"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6522829" y="1844836"/>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cstate="print">
            <a:extLst>
              <a:ext uri="{96DAC541-7B7A-43D3-8B79-37D633B846F1}">
                <asvg:svgBlip xmlns:asvg="http://schemas.microsoft.com/office/drawing/2016/SVG/main" xmlns="" r:embed="rId5"/>
              </a:ext>
            </a:extLst>
          </a:blip>
          <a:stretch>
            <a:fillRect/>
          </a:stretch>
        </p:blipFill>
        <p:spPr>
          <a:xfrm>
            <a:off x="407988" y="6101484"/>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10" y="0"/>
            <a:ext cx="672815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9" y="2439343"/>
            <a:ext cx="4940179"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91"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99"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89"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605120777"/>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7" y="2709011"/>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7" y="27442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45" y="177283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86" y="177283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26" y="177283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solidFill>
                <a:prstClr val="white"/>
              </a:solidFill>
            </a:endParaRPr>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91"/>
            <a:ext cx="1655763"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912"/>
            <a:ext cx="1655763"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5" y="2465871"/>
            <a:ext cx="1655763"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1"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1"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1" y="4005064"/>
            <a:ext cx="2736851"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1" y="4941904"/>
            <a:ext cx="2736851"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31"/>
            <a:ext cx="2736851"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31"/>
            <a:ext cx="2736851"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99"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89"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777316858"/>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407989"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r="13305" b="8553"/>
          <a:stretch>
            <a:fillRect/>
          </a:stretch>
        </p:blipFill>
        <p:spPr>
          <a:xfrm rot="19314106">
            <a:off x="10091407"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61802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51116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4404314"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629745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8190608"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1008375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99"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89"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426488" y="2326872"/>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860688" y="2326872"/>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7294887" y="2326872"/>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7"/>
              </a:ext>
            </a:extLst>
          </a:blip>
          <a:srcRect l="81836" t="-4713" b="16530"/>
          <a:stretch/>
        </p:blipFill>
        <p:spPr>
          <a:xfrm>
            <a:off x="11547795" y="188640"/>
            <a:ext cx="424356"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407989"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7312942"/>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1"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7"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5"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3"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7"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9"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7"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9"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53" y="3711981"/>
            <a:ext cx="1239751" cy="510909"/>
          </a:xfrm>
          <a:prstGeom prst="rect">
            <a:avLst/>
          </a:prstGeom>
          <a:noFill/>
        </p:spPr>
        <p:txBody>
          <a:bodyPr wrap="square" rtlCol="0">
            <a:spAutoFit/>
          </a:bodyPr>
          <a:lstStyle/>
          <a:p>
            <a:pPr algn="r">
              <a:lnSpc>
                <a:spcPct val="85000"/>
              </a:lnSpc>
            </a:pPr>
            <a:r>
              <a:rPr lang="en-US" sz="1600" b="1" kern="0" dirty="0">
                <a:solidFill>
                  <a:prstClr val="white"/>
                </a:solidFill>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3" y="5226817"/>
            <a:ext cx="8588003"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1" y="522911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21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21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21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7" y="521969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15" y="2091773"/>
            <a:ext cx="331475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51" y="3564257"/>
            <a:ext cx="331475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31" y="3564257"/>
            <a:ext cx="331475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407999"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3411389"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150118144"/>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911427" y="-3448"/>
            <a:ext cx="11299452"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6522829" y="1844836"/>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cstate="print">
            <a:extLst>
              <a:ext uri="{96DAC541-7B7A-43D3-8B79-37D633B846F1}">
                <asvg:svgBlip xmlns="" xmlns:asvg="http://schemas.microsoft.com/office/drawing/2016/SVG/main" r:embed="rId5"/>
              </a:ext>
            </a:extLst>
          </a:blip>
          <a:stretch>
            <a:fillRect/>
          </a:stretch>
        </p:blipFill>
        <p:spPr>
          <a:xfrm>
            <a:off x="407988" y="6101484"/>
            <a:ext cx="2286000" cy="510013"/>
          </a:xfrm>
          <a:prstGeom prst="rect">
            <a:avLst/>
          </a:prstGeom>
        </p:spPr>
      </p:pic>
    </p:spTree>
    <p:extLst>
      <p:ext uri="{BB962C8B-B14F-4D97-AF65-F5344CB8AC3E}">
        <p14:creationId xmlns:p14="http://schemas.microsoft.com/office/powerpoint/2010/main" val="112512299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4901352" y="838203"/>
            <a:ext cx="7290648"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smtClean="0"/>
              <a:t>Click to add section title</a:t>
            </a:r>
            <a:endParaRPr lang="en-US" dirty="0"/>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131558332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5739552" y="838203"/>
            <a:ext cx="6452448"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smtClean="0"/>
              <a:t>Click to add section title</a:t>
            </a:r>
            <a:endParaRPr lang="en-US" dirty="0"/>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90610293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3" y="-1588"/>
            <a:ext cx="9918700"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07991" y="434525"/>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cstate="print">
            <a:extLst>
              <a:ext uri="{96DAC541-7B7A-43D3-8B79-37D633B846F1}">
                <asvg:svgBlip xmlns="" xmlns:asvg="http://schemas.microsoft.com/office/drawing/2016/SVG/main" r:embed="rId7"/>
              </a:ext>
            </a:extLst>
          </a:blip>
          <a:srcRect l="81836" t="-4713" b="16530"/>
          <a:stretch/>
        </p:blipFill>
        <p:spPr>
          <a:xfrm>
            <a:off x="11547795" y="188640"/>
            <a:ext cx="424356" cy="459624"/>
          </a:xfrm>
          <a:prstGeom prst="rect">
            <a:avLst/>
          </a:prstGeom>
        </p:spPr>
      </p:pic>
    </p:spTree>
    <p:extLst>
      <p:ext uri="{BB962C8B-B14F-4D97-AF65-F5344CB8AC3E}">
        <p14:creationId xmlns:p14="http://schemas.microsoft.com/office/powerpoint/2010/main" val="205805619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40" y="79034"/>
            <a:ext cx="6857997" cy="6699939"/>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1" y="2060587"/>
            <a:ext cx="4910139"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91"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cstate="print">
            <a:extLst>
              <a:ext uri="{96DAC541-7B7A-43D3-8B79-37D633B846F1}">
                <asvg:svgBlip xmlns="" xmlns:asvg="http://schemas.microsoft.com/office/drawing/2016/SVG/main" r:embed="rId26"/>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7"/>
            <a:extLst>
              <a:ext uri="{FF2B5EF4-FFF2-40B4-BE49-F238E27FC236}">
                <a16:creationId xmlns="" xmlns:a16="http://schemas.microsoft.com/office/drawing/2014/main"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3" y="6555758"/>
            <a:ext cx="360996"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452878748"/>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9" y="2204871"/>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a:t>
            </a:r>
            <a:r>
              <a:rPr lang="en-US" dirty="0" smtClean="0"/>
              <a:t>styles</a:t>
            </a:r>
            <a:endParaRPr lang="en-US"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9"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a:t>
            </a:r>
            <a:r>
              <a:rPr lang="en-US" dirty="0" smtClean="0"/>
              <a:t>styles</a:t>
            </a:r>
            <a:endParaRPr lang="en-US" dirty="0"/>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5"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9496666" y="6555758"/>
            <a:ext cx="2223687"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3" y="6555758"/>
            <a:ext cx="360996"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Tree>
    <p:extLst>
      <p:ext uri="{BB962C8B-B14F-4D97-AF65-F5344CB8AC3E}">
        <p14:creationId xmlns:p14="http://schemas.microsoft.com/office/powerpoint/2010/main" val="386535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4901352" y="838203"/>
            <a:ext cx="7290648" cy="6019801"/>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smtClean="0"/>
              <a:t>Click to add section title</a:t>
            </a:r>
            <a:endParaRPr lang="en-US" dirty="0"/>
          </a:p>
        </p:txBody>
      </p:sp>
      <p:pic>
        <p:nvPicPr>
          <p:cNvPr id="6" name="Picture Placeholder 4">
            <a:extLst>
              <a:ext uri="{FF2B5EF4-FFF2-40B4-BE49-F238E27FC236}">
                <a16:creationId xmlns:a16="http://schemas.microsoft.com/office/drawing/2014/main" xmlns=""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0148691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95374176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95" y="1428087"/>
            <a:ext cx="5543551"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95" y="1824707"/>
            <a:ext cx="5543551"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70" y="1824707"/>
            <a:ext cx="5543551"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70" y="1412887"/>
            <a:ext cx="5543551"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95" y="4081459"/>
            <a:ext cx="5543551"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95" y="4478079"/>
            <a:ext cx="5543551"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70" y="4478079"/>
            <a:ext cx="5543551"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70" y="4066259"/>
            <a:ext cx="5543551"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514179394"/>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1" y="1485900"/>
            <a:ext cx="6423099"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20"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20"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20"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20"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20"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20"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20"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20"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3" y="1381126"/>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256149580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9" y="732979"/>
            <a:ext cx="6641879"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707"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707"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95" y="1413990"/>
            <a:ext cx="6297895"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707"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33"/>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76"/>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3" y="6555758"/>
            <a:ext cx="360996"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3614918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8766493" y="1370347"/>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8766493" y="948211"/>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5395899" y="948211"/>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783137"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783137" y="3601846"/>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782089"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5393775"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762635" y="1028252"/>
            <a:ext cx="2609223"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70AD"/>
                </a:solidFill>
                <a:cs typeface="Arial" panose="020B0604020202020204" pitchFamily="34" charset="0"/>
              </a:rPr>
              <a:t>Presentation Title | Author | Date</a:t>
            </a:r>
            <a:endParaRPr lang="en-US" sz="800" kern="0" dirty="0">
              <a:solidFill>
                <a:srgbClr val="0070AD"/>
              </a:solidFill>
              <a:cs typeface="Arial" panose="020B0604020202020204" pitchFamily="34" charset="0"/>
            </a:endParaRP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32872477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89" y="-2148"/>
            <a:ext cx="7938211"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91"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9"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3" y="6555758"/>
            <a:ext cx="360996" cy="215444"/>
          </a:xfrm>
          <a:prstGeom prst="rect">
            <a:avLst/>
          </a:prstGeom>
        </p:spPr>
        <p:txBody>
          <a:bodyPr wrap="none">
            <a:spAutoFit/>
          </a:bodyPr>
          <a:lstStyle/>
          <a:p>
            <a:pPr algn="r"/>
            <a:fld id="{0502E5A9-B53C-401E-A0E0-4A359BB0A9E5}" type="slidenum">
              <a:rPr lang="en-US" sz="800" smtClean="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prstClr val="white"/>
                </a:solidFill>
                <a:cs typeface="Arial" panose="020B0604020202020204" pitchFamily="34" charset="0"/>
              </a:rPr>
              <a:t>Presentation Title | Author | Date</a:t>
            </a:r>
            <a:endParaRPr lang="en-US" sz="800" kern="0" dirty="0">
              <a:solidFill>
                <a:prstClr val="white"/>
              </a:solidFill>
              <a:cs typeface="Arial" panose="020B0604020202020204" pitchFamily="34" charset="0"/>
            </a:endParaRPr>
          </a:p>
        </p:txBody>
      </p:sp>
    </p:spTree>
    <p:extLst>
      <p:ext uri="{BB962C8B-B14F-4D97-AF65-F5344CB8AC3E}">
        <p14:creationId xmlns:p14="http://schemas.microsoft.com/office/powerpoint/2010/main" val="4231540578"/>
      </p:ext>
    </p:extLst>
  </p:cSld>
  <p:clrMapOvr>
    <a:masterClrMapping/>
  </p:clrMapOvr>
  <p:extLst mod="1">
    <p:ext uri="{DCECCB84-F9BA-43D5-87BE-67443E8EF086}">
      <p15:sldGuideLst xmlns=""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95" y="2010618"/>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7"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95"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7"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91"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45740300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solidFill>
                <a:prstClr val="white"/>
              </a:solidFill>
            </a:endParaRPr>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49"/>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49"/>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49"/>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95" y="4232008"/>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67"/>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67"/>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67"/>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8" y="4674199"/>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Tree>
    <p:extLst>
      <p:ext uri="{BB962C8B-B14F-4D97-AF65-F5344CB8AC3E}">
        <p14:creationId xmlns:p14="http://schemas.microsoft.com/office/powerpoint/2010/main" val="6738056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376729" y="3487371"/>
            <a:ext cx="1285955"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376729" y="1642923"/>
            <a:ext cx="1279251"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376731" y="5168264"/>
            <a:ext cx="1288364"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Tree>
    <p:extLst>
      <p:ext uri="{BB962C8B-B14F-4D97-AF65-F5344CB8AC3E}">
        <p14:creationId xmlns:p14="http://schemas.microsoft.com/office/powerpoint/2010/main" val="203007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5739552" y="838203"/>
            <a:ext cx="6452448" cy="6019801"/>
          </a:xfrm>
          <a:prstGeom prst="rect">
            <a:avLst/>
          </a:prstGeom>
        </p:spPr>
      </p:pic>
      <p:sp>
        <p:nvSpPr>
          <p:cNvPr id="6"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smtClean="0"/>
              <a:t>Click to add section title</a:t>
            </a:r>
            <a:endParaRPr lang="en-US" dirty="0"/>
          </a:p>
        </p:txBody>
      </p:sp>
      <p:pic>
        <p:nvPicPr>
          <p:cNvPr id="9" name="Picture Placeholder 8">
            <a:extLst>
              <a:ext uri="{FF2B5EF4-FFF2-40B4-BE49-F238E27FC236}">
                <a16:creationId xmlns:a16="http://schemas.microsoft.com/office/drawing/2014/main" xmlns=""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45"/>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82"/>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9" y="2708287"/>
            <a:ext cx="864843"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82"/>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5" y="2708287"/>
            <a:ext cx="864843"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5" y="2708287"/>
            <a:ext cx="864843"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45"/>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5" y="2708287"/>
            <a:ext cx="864843"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24"/>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196552890"/>
      </p:ext>
    </p:extLst>
  </p:cSld>
  <p:clrMapOvr>
    <a:overrideClrMapping bg1="lt1" tx1="dk1" bg2="lt2" tx2="dk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tretch>
            <a:fillRect/>
          </a:stretch>
        </p:blipFill>
        <p:spPr>
          <a:xfrm rot="16200000">
            <a:off x="8823529" y="-1667562"/>
            <a:ext cx="1706401" cy="5030555"/>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407989" y="2423886"/>
            <a:ext cx="3524251"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4333877" y="2423886"/>
            <a:ext cx="3524251"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8259765" y="2406300"/>
            <a:ext cx="3524251"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725017" y="3332373"/>
            <a:ext cx="2890195"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4650905" y="3332373"/>
            <a:ext cx="2890195"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8576793" y="3332373"/>
            <a:ext cx="2890195"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8498133" y="295729"/>
            <a:ext cx="2927907"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cstate="print">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4666881"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8592769"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smtClean="0"/>
              <a:t>Second level</a:t>
            </a:r>
          </a:p>
          <a:p>
            <a:pPr lvl="2"/>
            <a:r>
              <a:rPr lang="en-US" dirty="0" smtClean="0"/>
              <a:t>Third level</a:t>
            </a:r>
          </a:p>
          <a:p>
            <a:pPr lvl="3"/>
            <a:r>
              <a:rPr lang="en-US" dirty="0" smtClean="0"/>
              <a:t>Fourth level</a:t>
            </a:r>
            <a:endParaRPr lang="en-US" dirty="0"/>
          </a:p>
        </p:txBody>
      </p:sp>
    </p:spTree>
    <p:extLst>
      <p:ext uri="{BB962C8B-B14F-4D97-AF65-F5344CB8AC3E}">
        <p14:creationId xmlns:p14="http://schemas.microsoft.com/office/powerpoint/2010/main" val="581990134"/>
      </p:ext>
    </p:extLst>
  </p:cSld>
  <p:clrMapOvr>
    <a:overrideClrMapping bg1="lt1" tx1="dk1" bg2="lt2" tx2="dk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5563602" y="473410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5563603" y="294415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5516154" y="1186060"/>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cstate="print">
            <a:extLst>
              <a:ext uri="{96DAC541-7B7A-43D3-8B79-37D633B846F1}">
                <asvg:svgBlip xmlns="" xmlns:asvg="http://schemas.microsoft.com/office/drawing/2016/SVG/main" r:embed="rId4"/>
              </a:ext>
            </a:extLst>
          </a:blip>
          <a:srcRect t="7669"/>
          <a:stretch>
            <a:fillRect/>
          </a:stretch>
        </p:blipFill>
        <p:spPr>
          <a:xfrm rot="7221508" flipH="1" flipV="1">
            <a:off x="-510396"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5713883" y="152546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5713883" y="3284126"/>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5713883" y="5061954"/>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426717" y="3367132"/>
            <a:ext cx="3670827"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91" y="404824"/>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6917889" y="126841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6917889" y="258387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6917889" y="3027082"/>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6917889" y="4361692"/>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6917889" y="4804910"/>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5"/>
            <a:extLst>
              <a:ext uri="{FF2B5EF4-FFF2-40B4-BE49-F238E27FC236}">
                <a16:creationId xmlns="" xmlns:a16="http://schemas.microsoft.com/office/drawing/2014/main"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34"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32283"/>
      </p:ext>
    </p:extLst>
  </p:cSld>
  <p:clrMapOvr>
    <a:overrideClrMapping bg1="lt1" tx1="dk1" bg2="lt2" tx2="dk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7" y="1903425"/>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7" y="1903425"/>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7" y="4379465"/>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7" y="4379465"/>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9" y="1903425"/>
            <a:ext cx="3743971"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5" y="1903425"/>
            <a:ext cx="3743971"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9" y="4379465"/>
            <a:ext cx="3743971"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5" y="4379465"/>
            <a:ext cx="3743971"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Tree>
    <p:extLst>
      <p:ext uri="{BB962C8B-B14F-4D97-AF65-F5344CB8AC3E}">
        <p14:creationId xmlns:p14="http://schemas.microsoft.com/office/powerpoint/2010/main" val="159466106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6638116" y="662163"/>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6638116" y="437430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6638121" y="4810711"/>
            <a:ext cx="4883671"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smtClean="0"/>
              <a:t>Edit Master text styles</a:t>
            </a:r>
          </a:p>
          <a:p>
            <a:pPr lvl="1"/>
            <a:r>
              <a:rPr lang="en-US" dirty="0" smtClean="0"/>
              <a:t>Second level</a:t>
            </a:r>
          </a:p>
          <a:p>
            <a:pPr lvl="2"/>
            <a:r>
              <a:rPr lang="en-US" dirty="0" smtClean="0"/>
              <a:t>Third </a:t>
            </a:r>
            <a:r>
              <a:rPr lang="en-US" dirty="0"/>
              <a:t>level</a:t>
            </a:r>
          </a:p>
          <a:p>
            <a:pPr lvl="3"/>
            <a:r>
              <a:rPr lang="en-US" dirty="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6638113" y="2455556"/>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9473096" y="2455556"/>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solidFill>
                <a:srgbClr val="000000"/>
              </a:solidFill>
            </a:endParaRPr>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9" y="4703094"/>
            <a:ext cx="414339"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72"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solidFill>
                <a:srgbClr val="000000"/>
              </a:solidFill>
            </a:endParaRPr>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412696"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prstClr val="white"/>
                </a:solidFill>
                <a:cs typeface="Arial" panose="020B0604020202020204" pitchFamily="34" charset="0"/>
              </a:rPr>
              <a:t>Presentation Title | Author | Date</a:t>
            </a:r>
            <a:endParaRPr lang="en-US" sz="800" kern="0" dirty="0">
              <a:solidFill>
                <a:prstClr val="white"/>
              </a:solidFill>
              <a:cs typeface="Arial" panose="020B0604020202020204" pitchFamily="34" charset="0"/>
            </a:endParaRP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271060101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7" y="0"/>
            <a:ext cx="6728159"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9" y="2439343"/>
            <a:ext cx="4940179"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91"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195108260"/>
      </p:ext>
    </p:extLst>
  </p:cSld>
  <p:clrMapOvr>
    <a:overrideClrMapping bg1="lt1" tx1="dk1" bg2="lt2" tx2="dk2" accent1="accent1" accent2="accent2" accent3="accent3" accent4="accent4" accent5="accent5" accent6="accent6" hlink="hlink" folHlink="folHlink"/>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7" y="2709007"/>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7" y="2744291"/>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91"/>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42" y="177282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83" y="177282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23" y="177282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solidFill>
                <a:prstClr val="white"/>
              </a:solidFill>
            </a:endParaRPr>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87"/>
            <a:ext cx="1655763"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908"/>
            <a:ext cx="1655763"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5" y="2465867"/>
            <a:ext cx="1655763"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1"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1"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1" y="4005064"/>
            <a:ext cx="2736851"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1" y="4941900"/>
            <a:ext cx="2736851"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27"/>
            <a:ext cx="2736851"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27"/>
            <a:ext cx="2736851"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045312652"/>
      </p:ext>
    </p:extLst>
  </p:cSld>
  <p:clrMapOvr>
    <a:overrideClrMapping bg1="lt1" tx1="dk1" bg2="lt2" tx2="dk2" accent1="accent1" accent2="accent2" accent3="accent3" accent4="accent4" accent5="accent5" accent6="accent6" hlink="hlink" folHlink="folHlink"/>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407989"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cstate="print">
            <a:extLst>
              <a:ext uri="{96DAC541-7B7A-43D3-8B79-37D633B846F1}">
                <asvg:svgBlip xmlns="" xmlns:asvg="http://schemas.microsoft.com/office/drawing/2016/SVG/main" r:embed="rId3"/>
              </a:ext>
            </a:extLst>
          </a:blip>
          <a:srcRect r="13305" b="8553"/>
          <a:stretch>
            <a:fillRect/>
          </a:stretch>
        </p:blipFill>
        <p:spPr>
          <a:xfrm rot="19314106">
            <a:off x="10091407"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61801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511164"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4404312"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6297458"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8190605"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10083752"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426488" y="2326868"/>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860688" y="2326868"/>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7294887" y="2326868"/>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a:t>
            </a:r>
            <a:r>
              <a:rPr lang="en-US" dirty="0" smtClean="0"/>
              <a:t>level</a:t>
            </a:r>
            <a:endParaRPr lang="en-US" dirty="0"/>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cstate="print">
            <a:extLst>
              <a:ext uri="{96DAC541-7B7A-43D3-8B79-37D633B846F1}">
                <asvg:svgBlip xmlns="" xmlns:asvg="http://schemas.microsoft.com/office/drawing/2016/SVG/main" r:embed="rId7"/>
              </a:ext>
            </a:extLst>
          </a:blip>
          <a:srcRect l="81836" t="-4713" b="16530"/>
          <a:stretch/>
        </p:blipFill>
        <p:spPr>
          <a:xfrm>
            <a:off x="11547795" y="188640"/>
            <a:ext cx="424356"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407989"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6283780"/>
      </p:ext>
    </p:extLst>
  </p:cSld>
  <p:clrMapOvr>
    <a:overrideClrMapping bg1="lt1" tx1="dk1" bg2="lt2" tx2="dk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1"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7"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5"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3"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7"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9"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7"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9"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50" y="3711981"/>
            <a:ext cx="1239751" cy="510909"/>
          </a:xfrm>
          <a:prstGeom prst="rect">
            <a:avLst/>
          </a:prstGeom>
          <a:noFill/>
        </p:spPr>
        <p:txBody>
          <a:bodyPr wrap="square" rtlCol="0">
            <a:spAutoFit/>
          </a:bodyPr>
          <a:lstStyle/>
          <a:p>
            <a:pPr algn="r">
              <a:lnSpc>
                <a:spcPct val="85000"/>
              </a:lnSpc>
            </a:pPr>
            <a:r>
              <a:rPr lang="en-US" sz="1600" b="1" kern="0" dirty="0">
                <a:solidFill>
                  <a:prstClr val="white"/>
                </a:solidFill>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3" y="5226817"/>
            <a:ext cx="8588003"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1" y="5229112"/>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21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21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21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7" y="521968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13" y="2091773"/>
            <a:ext cx="331475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48" y="3564257"/>
            <a:ext cx="331475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29" y="3564257"/>
            <a:ext cx="3314759"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407997" y="6555971"/>
            <a:ext cx="2829007" cy="219456"/>
          </a:xfrm>
          <a:prstGeom prst="rect">
            <a:avLst/>
          </a:prstGeom>
        </p:spPr>
        <p:txBody>
          <a:bodyPr wrap="square" lIns="0" tIns="0" rIns="0" bIns="0" anchor="ctr" anchorCtr="0">
            <a:noAutofit/>
          </a:bodyPr>
          <a:lstStyle/>
          <a:p>
            <a:pPr>
              <a:lnSpc>
                <a:spcPct val="85000"/>
              </a:lnSpc>
              <a:defRPr/>
            </a:pPr>
            <a:r>
              <a:rPr lang="en-US" sz="800" kern="0" dirty="0" smtClean="0">
                <a:solidFill>
                  <a:srgbClr val="00458D"/>
                </a:solidFill>
                <a:cs typeface="Arial" panose="020B0604020202020204" pitchFamily="34" charset="0"/>
              </a:rPr>
              <a:t>Presentation Title | Author | Date</a:t>
            </a:r>
            <a:endParaRPr lang="en-US" sz="800" kern="0" dirty="0">
              <a:solidFill>
                <a:srgbClr val="00458D"/>
              </a:solidFill>
              <a:cs typeface="Arial" panose="020B0604020202020204" pitchFamily="34" charset="0"/>
            </a:endParaRP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3411386"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412405336"/>
      </p:ext>
    </p:extLst>
  </p:cSld>
  <p:clrMapOvr>
    <a:overrideClrMapping bg1="lt1" tx1="dk1" bg2="lt2" tx2="dk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Opener1">
    <p:spTree>
      <p:nvGrpSpPr>
        <p:cNvPr id="1" name=""/>
        <p:cNvGrpSpPr/>
        <p:nvPr/>
      </p:nvGrpSpPr>
      <p:grpSpPr>
        <a:xfrm>
          <a:off x="0" y="0"/>
          <a:ext cx="0" cy="0"/>
          <a:chOff x="0" y="0"/>
          <a:chExt cx="0" cy="0"/>
        </a:xfrm>
      </p:grpSpPr>
      <p:sp>
        <p:nvSpPr>
          <p:cNvPr id="1048579"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pic>
        <p:nvPicPr>
          <p:cNvPr id="2097153" name="Graphic 2"/>
          <p:cNvPicPr>
            <a:picLocks noChangeAspect="1"/>
          </p:cNvPicPr>
          <p:nvPr userDrawn="1"/>
        </p:nvPicPr>
        <p:blipFill rotWithShape="1">
          <a:blip r:embed="rId2" cstate="print"/>
          <a:srcRect t="18343" b="19135"/>
          <a:stretch>
            <a:fillRect/>
          </a:stretch>
        </p:blipFill>
        <p:spPr>
          <a:xfrm flipH="1">
            <a:off x="911427" y="-3448"/>
            <a:ext cx="11299452" cy="6858000"/>
          </a:xfrm>
          <a:prstGeom prst="rect">
            <a:avLst/>
          </a:prstGeom>
        </p:spPr>
      </p:pic>
      <p:sp>
        <p:nvSpPr>
          <p:cNvPr id="1048580" name="Text Placeholder 13"/>
          <p:cNvSpPr>
            <a:spLocks noGrp="1"/>
          </p:cNvSpPr>
          <p:nvPr>
            <p:ph type="body" sz="quarter" idx="11" hasCustomPrompt="1"/>
          </p:nvPr>
        </p:nvSpPr>
        <p:spPr>
          <a:xfrm>
            <a:off x="6522829" y="1844832"/>
            <a:ext cx="5261187" cy="1182207"/>
          </a:xfrm>
          <a:prstGeom prst="rect">
            <a:avLst/>
          </a:prstGeom>
        </p:spPr>
        <p:txBody>
          <a:bodyPr anchor="b">
            <a:normAutofit/>
          </a:bodyPr>
          <a:lstStyle>
            <a:lvl1pPr marL="0" indent="0" algn="r">
              <a:lnSpc>
                <a:spcPts val="2250"/>
              </a:lnSpc>
              <a:buNone/>
              <a:defRPr sz="1950">
                <a:solidFill>
                  <a:schemeClr val="accent2"/>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2097154" name="Graphic 9"/>
          <p:cNvPicPr>
            <a:picLocks noChangeAspect="1"/>
          </p:cNvPicPr>
          <p:nvPr userDrawn="1"/>
        </p:nvPicPr>
        <p:blipFill>
          <a:blip r:embed="rId3" cstate="print"/>
          <a:stretch>
            <a:fillRect/>
          </a:stretch>
        </p:blipFill>
        <p:spPr>
          <a:xfrm>
            <a:off x="407988" y="6101480"/>
            <a:ext cx="2286000" cy="510013"/>
          </a:xfrm>
          <a:prstGeom prst="rect">
            <a:avLst/>
          </a:prstGeom>
        </p:spPr>
      </p:pic>
    </p:spTree>
    <p:extLst>
      <p:ext uri="{BB962C8B-B14F-4D97-AF65-F5344CB8AC3E}">
        <p14:creationId xmlns:p14="http://schemas.microsoft.com/office/powerpoint/2010/main" val="1396189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3" y="-1588"/>
            <a:ext cx="9918700"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07991" y="434525"/>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cstate="print">
            <a:extLst>
              <a:ext uri="{96DAC541-7B7A-43D3-8B79-37D633B846F1}">
                <asvg:svgBlip xmlns:asvg="http://schemas.microsoft.com/office/drawing/2016/SVG/main" xmlns="" r:embed="rId7"/>
              </a:ext>
            </a:extLst>
          </a:blip>
          <a:srcRect l="81836" t="-4713" b="16530"/>
          <a:stretch/>
        </p:blipFill>
        <p:spPr>
          <a:xfrm>
            <a:off x="11547795"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Opener2">
    <p:spTree>
      <p:nvGrpSpPr>
        <p:cNvPr id="1" name=""/>
        <p:cNvGrpSpPr/>
        <p:nvPr/>
      </p:nvGrpSpPr>
      <p:grpSpPr>
        <a:xfrm>
          <a:off x="0" y="0"/>
          <a:ext cx="0" cy="0"/>
          <a:chOff x="0" y="0"/>
          <a:chExt cx="0" cy="0"/>
        </a:xfrm>
      </p:grpSpPr>
      <p:pic>
        <p:nvPicPr>
          <p:cNvPr id="2097222" name="Graphic 3"/>
          <p:cNvPicPr>
            <a:picLocks noChangeAspect="1"/>
          </p:cNvPicPr>
          <p:nvPr userDrawn="1"/>
        </p:nvPicPr>
        <p:blipFill rotWithShape="1">
          <a:blip r:embed="rId2" cstate="print"/>
          <a:srcRect l="10880" b="21349"/>
          <a:stretch>
            <a:fillRect/>
          </a:stretch>
        </p:blipFill>
        <p:spPr>
          <a:xfrm flipH="1">
            <a:off x="4901352" y="838203"/>
            <a:ext cx="7290648" cy="6019801"/>
          </a:xfrm>
          <a:prstGeom prst="rect">
            <a:avLst/>
          </a:prstGeom>
        </p:spPr>
      </p:pic>
      <p:sp>
        <p:nvSpPr>
          <p:cNvPr id="1048726" name="Text Placeholder 13"/>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2097223" name="Picture Placeholder 4"/>
          <p:cNvPicPr>
            <a:picLocks noChangeAspect="1"/>
          </p:cNvPicPr>
          <p:nvPr userDrawn="1"/>
        </p:nvPicPr>
        <p:blipFill rotWithShape="1">
          <a:blip r:embed="rId3" cstate="print"/>
          <a:srcRect l="22708" r="22708"/>
          <a:stretch>
            <a:fillRect/>
          </a:stretch>
        </p:blipFill>
        <p:spPr>
          <a:xfrm flipH="1">
            <a:off x="0" y="-1588"/>
            <a:ext cx="6654800" cy="6859588"/>
          </a:xfrm>
          <a:prstGeom prst="rect">
            <a:avLst/>
          </a:prstGeom>
        </p:spPr>
      </p:pic>
    </p:spTree>
    <p:extLst>
      <p:ext uri="{BB962C8B-B14F-4D97-AF65-F5344CB8AC3E}">
        <p14:creationId xmlns:p14="http://schemas.microsoft.com/office/powerpoint/2010/main" val="101028046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2097220" name="Graphic 4"/>
          <p:cNvPicPr>
            <a:picLocks noChangeAspect="1"/>
          </p:cNvPicPr>
          <p:nvPr userDrawn="1"/>
        </p:nvPicPr>
        <p:blipFill rotWithShape="1">
          <a:blip r:embed="rId2" cstate="print"/>
          <a:srcRect l="21126" b="21349"/>
          <a:stretch>
            <a:fillRect/>
          </a:stretch>
        </p:blipFill>
        <p:spPr>
          <a:xfrm flipH="1">
            <a:off x="5739552" y="838203"/>
            <a:ext cx="6452448" cy="6019801"/>
          </a:xfrm>
          <a:prstGeom prst="rect">
            <a:avLst/>
          </a:prstGeom>
        </p:spPr>
      </p:pic>
      <p:sp>
        <p:nvSpPr>
          <p:cNvPr id="1048725" name="Text Placeholder 13"/>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2250"/>
              </a:lnSpc>
              <a:buNone/>
              <a:defRPr sz="1950">
                <a:solidFill>
                  <a:schemeClr val="bg1"/>
                </a:solidFill>
              </a:defRPr>
            </a:lvl1pPr>
            <a:lvl2pPr marL="342900" indent="0">
              <a:buNone/>
              <a:defRPr sz="4500">
                <a:solidFill>
                  <a:schemeClr val="bg1"/>
                </a:solidFill>
              </a:defRPr>
            </a:lvl2pPr>
          </a:lstStyle>
          <a:p>
            <a:pPr lvl="0"/>
            <a:r>
              <a:rPr lang="en-US" dirty="0"/>
              <a:t>Click to add section title</a:t>
            </a:r>
          </a:p>
        </p:txBody>
      </p:sp>
      <p:pic>
        <p:nvPicPr>
          <p:cNvPr id="2097221" name="Picture Placeholder 8"/>
          <p:cNvPicPr>
            <a:picLocks noChangeAspect="1"/>
          </p:cNvPicPr>
          <p:nvPr userDrawn="1"/>
        </p:nvPicPr>
        <p:blipFill rotWithShape="1">
          <a:blip r:embed="rId3" cstate="print"/>
          <a:srcRect l="7072" r="38344"/>
          <a:stretch>
            <a:fillRect/>
          </a:stretch>
        </p:blipFill>
        <p:spPr>
          <a:xfrm>
            <a:off x="0" y="-1588"/>
            <a:ext cx="6654800" cy="6859588"/>
          </a:xfrm>
          <a:prstGeom prst="rect">
            <a:avLst/>
          </a:prstGeom>
        </p:spPr>
      </p:pic>
    </p:spTree>
    <p:extLst>
      <p:ext uri="{BB962C8B-B14F-4D97-AF65-F5344CB8AC3E}">
        <p14:creationId xmlns:p14="http://schemas.microsoft.com/office/powerpoint/2010/main" val="296494531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1048721"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048722" name="Freeform 9"/>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en-US" sz="1350" dirty="0">
              <a:solidFill>
                <a:srgbClr val="000000"/>
              </a:solidFill>
            </a:endParaRPr>
          </a:p>
        </p:txBody>
      </p:sp>
      <p:sp>
        <p:nvSpPr>
          <p:cNvPr id="1048723" name="Picture Placeholder 11"/>
          <p:cNvSpPr>
            <a:spLocks noGrp="1"/>
          </p:cNvSpPr>
          <p:nvPr>
            <p:ph type="pic" sz="quarter" idx="10"/>
          </p:nvPr>
        </p:nvSpPr>
        <p:spPr>
          <a:xfrm>
            <a:off x="4943872" y="-1634"/>
            <a:ext cx="7248128" cy="6859588"/>
          </a:xfrm>
          <a:prstGeom prst="rect">
            <a:avLst/>
          </a:prstGeom>
          <a:noFill/>
        </p:spPr>
        <p:txBody>
          <a:bodyPr anchor="ctr"/>
          <a:lstStyle>
            <a:lvl1pPr marL="0" indent="0" algn="ctr">
              <a:buNone/>
            </a:lvl1pPr>
          </a:lstStyle>
          <a:p>
            <a:r>
              <a:rPr lang="en-US"/>
              <a:t>Click icon to add picture</a:t>
            </a:r>
            <a:endParaRPr lang="pt-PT" dirty="0"/>
          </a:p>
        </p:txBody>
      </p:sp>
      <p:pic>
        <p:nvPicPr>
          <p:cNvPr id="2097218" name="Picture Placeholder 8"/>
          <p:cNvPicPr>
            <a:picLocks noChangeAspect="1"/>
          </p:cNvPicPr>
          <p:nvPr userDrawn="1"/>
        </p:nvPicPr>
        <p:blipFill>
          <a:blip r:embed="rId2" cstate="print"/>
          <a:srcRect l="9322" r="9322"/>
          <a:stretch>
            <a:fillRect/>
          </a:stretch>
        </p:blipFill>
        <p:spPr>
          <a:xfrm>
            <a:off x="2273303" y="-1588"/>
            <a:ext cx="9918700" cy="6859588"/>
          </a:xfrm>
          <a:prstGeom prst="rect">
            <a:avLst/>
          </a:prstGeom>
        </p:spPr>
      </p:pic>
      <p:sp>
        <p:nvSpPr>
          <p:cNvPr id="1048724" name="Text Placeholder 13"/>
          <p:cNvSpPr>
            <a:spLocks noGrp="1"/>
          </p:cNvSpPr>
          <p:nvPr>
            <p:ph type="body" sz="quarter" idx="11" hasCustomPrompt="1"/>
          </p:nvPr>
        </p:nvSpPr>
        <p:spPr>
          <a:xfrm>
            <a:off x="407991" y="434521"/>
            <a:ext cx="5471988" cy="1698343"/>
          </a:xfrm>
          <a:prstGeom prst="rect">
            <a:avLst/>
          </a:prstGeom>
        </p:spPr>
        <p:txBody>
          <a:bodyPr anchor="b">
            <a:noAutofit/>
          </a:bodyPr>
          <a:lstStyle>
            <a:lvl1pPr marL="0" indent="0">
              <a:lnSpc>
                <a:spcPts val="2250"/>
              </a:lnSpc>
              <a:buNone/>
              <a:defRPr sz="1950">
                <a:solidFill>
                  <a:schemeClr val="bg1"/>
                </a:solidFill>
              </a:defRPr>
            </a:lvl1pPr>
            <a:lvl2pPr marL="342900" indent="0">
              <a:buNone/>
              <a:defRPr sz="4500">
                <a:solidFill>
                  <a:schemeClr val="bg1"/>
                </a:solidFill>
              </a:defRPr>
            </a:lvl2pPr>
          </a:lstStyle>
          <a:p>
            <a:pPr lvl="0"/>
            <a:r>
              <a:rPr lang="en-US" dirty="0"/>
              <a:t>Click to insert section title</a:t>
            </a:r>
            <a:endParaRPr lang="pt-PT" dirty="0"/>
          </a:p>
        </p:txBody>
      </p:sp>
      <p:pic>
        <p:nvPicPr>
          <p:cNvPr id="2097219" name="Graphic 4"/>
          <p:cNvPicPr>
            <a:picLocks noChangeAspect="1"/>
          </p:cNvPicPr>
          <p:nvPr userDrawn="1"/>
        </p:nvPicPr>
        <p:blipFill rotWithShape="1">
          <a:blip r:embed="rId3" cstate="print"/>
          <a:srcRect l="81836" t="-4713" b="16530"/>
          <a:stretch>
            <a:fillRect/>
          </a:stretch>
        </p:blipFill>
        <p:spPr>
          <a:xfrm>
            <a:off x="11547795" y="188640"/>
            <a:ext cx="424356" cy="459624"/>
          </a:xfrm>
          <a:prstGeom prst="rect">
            <a:avLst/>
          </a:prstGeom>
        </p:spPr>
      </p:pic>
    </p:spTree>
    <p:extLst>
      <p:ext uri="{BB962C8B-B14F-4D97-AF65-F5344CB8AC3E}">
        <p14:creationId xmlns:p14="http://schemas.microsoft.com/office/powerpoint/2010/main" val="193390982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Blank-White">
    <p:spTree>
      <p:nvGrpSpPr>
        <p:cNvPr id="1" name=""/>
        <p:cNvGrpSpPr/>
        <p:nvPr/>
      </p:nvGrpSpPr>
      <p:grpSpPr>
        <a:xfrm>
          <a:off x="0" y="0"/>
          <a:ext cx="0" cy="0"/>
          <a:chOff x="0" y="0"/>
          <a:chExt cx="0" cy="0"/>
        </a:xfrm>
      </p:grpSpPr>
      <p:sp>
        <p:nvSpPr>
          <p:cNvPr id="1048606" name="Retângulo 43"/>
          <p:cNvSpPr/>
          <p:nvPr userDrawn="1"/>
        </p:nvSpPr>
        <p:spPr>
          <a:xfrm>
            <a:off x="11708673" y="6555758"/>
            <a:ext cx="317715" cy="184666"/>
          </a:xfrm>
          <a:prstGeom prst="rect">
            <a:avLst/>
          </a:prstGeom>
        </p:spPr>
        <p:txBody>
          <a:bodyPr wrap="none">
            <a:spAutoFit/>
          </a:bodyPr>
          <a:lstStyle/>
          <a:p>
            <a:pPr algn="r"/>
            <a:fld id="{0502E5A9-B53C-401E-A0E0-4A359BB0A9E5}" type="slidenum">
              <a:rPr lang="en-US" sz="600">
                <a:solidFill>
                  <a:prstClr val="black">
                    <a:lumMod val="50000"/>
                    <a:lumOff val="50000"/>
                  </a:prstClr>
                </a:solidFill>
                <a:cs typeface="Arial" panose="020B0604020202020204" pitchFamily="34" charset="0"/>
              </a:rPr>
              <a:pPr algn="r"/>
              <a:t>‹#›</a:t>
            </a:fld>
            <a:endParaRPr lang="en-US" sz="600" dirty="0">
              <a:solidFill>
                <a:prstClr val="black">
                  <a:lumMod val="50000"/>
                  <a:lumOff val="50000"/>
                </a:prstClr>
              </a:solidFill>
              <a:cs typeface="Arial" panose="020B0604020202020204" pitchFamily="34" charset="0"/>
            </a:endParaRPr>
          </a:p>
        </p:txBody>
      </p:sp>
      <p:cxnSp>
        <p:nvCxnSpPr>
          <p:cNvPr id="3145728" name="Conector reto 49"/>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48607" name="Rectangle 27">
            <a:hlinkClick r:id="rId2"/>
          </p:cNvPr>
          <p:cNvSpPr/>
          <p:nvPr userDrawn="1"/>
        </p:nvSpPr>
        <p:spPr>
          <a:xfrm>
            <a:off x="407994" y="6555971"/>
            <a:ext cx="2829007" cy="219456"/>
          </a:xfrm>
          <a:prstGeom prst="rect">
            <a:avLst/>
          </a:prstGeom>
        </p:spPr>
        <p:txBody>
          <a:bodyPr wrap="square" lIns="0" tIns="0" rIns="0" bIns="0" anchor="ctr" anchorCtr="0">
            <a:noAutofit/>
          </a:bodyPr>
          <a:lstStyle/>
          <a:p>
            <a:pPr defTabSz="685800">
              <a:lnSpc>
                <a:spcPct val="85000"/>
              </a:lnSpc>
            </a:pPr>
            <a:r>
              <a:rPr lang="en-US" sz="600" kern="0" dirty="0">
                <a:solidFill>
                  <a:srgbClr val="00458D"/>
                </a:solidFill>
                <a:cs typeface="Arial" panose="020B0604020202020204" pitchFamily="34" charset="0"/>
              </a:rPr>
              <a:t>Presentation Title | Author | Date</a:t>
            </a:r>
          </a:p>
        </p:txBody>
      </p:sp>
      <p:sp>
        <p:nvSpPr>
          <p:cNvPr id="1048608" name="Retângulo 43"/>
          <p:cNvSpPr/>
          <p:nvPr userDrawn="1"/>
        </p:nvSpPr>
        <p:spPr>
          <a:xfrm>
            <a:off x="3411383" y="6555758"/>
            <a:ext cx="2223687" cy="219456"/>
          </a:xfrm>
          <a:prstGeom prst="rect">
            <a:avLst/>
          </a:prstGeom>
        </p:spPr>
        <p:txBody>
          <a:bodyPr wrap="none" lIns="0" tIns="0" rIns="0" bIns="0" anchor="ctr">
            <a:noAutofit/>
          </a:bodyPr>
          <a:lstStyle/>
          <a:p>
            <a:r>
              <a:rPr lang="en-US" sz="6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55979933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xt with Shapes - Layout1">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8" y="79032"/>
            <a:ext cx="6857997" cy="6699939"/>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1" y="2060583"/>
            <a:ext cx="4910139"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91"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cstate="print">
            <a:extLst>
              <a:ext uri="{96DAC541-7B7A-43D3-8B79-37D633B846F1}">
                <asvg:svgBlip xmlns="" xmlns:asvg="http://schemas.microsoft.com/office/drawing/2016/SVG/main" r:embed="rId26"/>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7"/>
            <a:extLst>
              <a:ext uri="{FF2B5EF4-FFF2-40B4-BE49-F238E27FC236}">
                <a16:creationId xmlns="" xmlns:a16="http://schemas.microsoft.com/office/drawing/2014/main" id="{F376ABD1-4930-42EB-9A73-9A9C7C6BF2D3}"/>
              </a:ext>
            </a:extLst>
          </p:cNvPr>
          <p:cNvSpPr/>
          <p:nvPr userDrawn="1"/>
        </p:nvSpPr>
        <p:spPr>
          <a:xfrm>
            <a:off x="407994"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3" y="6555758"/>
            <a:ext cx="360996"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83"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26950904"/>
      </p:ext>
    </p:extLst>
  </p:cSld>
  <p:clrMapOvr>
    <a:overrideClrMapping bg1="lt1" tx1="dk1" bg2="lt2" tx2="dk2" accent1="accent1" accent2="accent2" accent3="accent3" accent4="accent4" accent5="accent5" accent6="accent6" hlink="hlink" folHlink="folHlink"/>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ext with Shapes - Layout2">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9" y="2204871"/>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a:t>
            </a:r>
            <a:r>
              <a:rPr lang="en-US" dirty="0" smtClean="0"/>
              <a:t>styles</a:t>
            </a:r>
            <a:endParaRPr lang="en-US"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9"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a:t>
            </a:r>
            <a:r>
              <a:rPr lang="en-US" dirty="0" smtClean="0"/>
              <a:t>styles</a:t>
            </a:r>
            <a:endParaRPr lang="en-US" dirty="0"/>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5"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solidFill>
                  <a:srgbClr val="000000"/>
                </a:solidFill>
              </a:endParaRPr>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9496663" y="6555758"/>
            <a:ext cx="2223687"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3" y="6555758"/>
            <a:ext cx="360996" cy="215444"/>
          </a:xfrm>
          <a:prstGeom prst="rect">
            <a:avLst/>
          </a:prstGeom>
        </p:spPr>
        <p:txBody>
          <a:bodyPr wrap="none">
            <a:spAutoFit/>
          </a:bodyPr>
          <a:lstStyle/>
          <a:p>
            <a:pPr algn="r"/>
            <a:fld id="{0502E5A9-B53C-401E-A0E0-4A359BB0A9E5}" type="slidenum">
              <a:rPr lang="en-US" sz="800">
                <a:solidFill>
                  <a:prstClr val="white"/>
                </a:solidFill>
                <a:cs typeface="Arial" panose="020B0604020202020204" pitchFamily="34" charset="0"/>
              </a:rPr>
              <a:pPr algn="r"/>
              <a:t>‹#›</a:t>
            </a:fld>
            <a:endParaRPr lang="en-US" sz="800" dirty="0">
              <a:solidFill>
                <a:prstClr val="white"/>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94"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Tree>
    <p:extLst>
      <p:ext uri="{BB962C8B-B14F-4D97-AF65-F5344CB8AC3E}">
        <p14:creationId xmlns:p14="http://schemas.microsoft.com/office/powerpoint/2010/main" val="274766564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94"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83"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03883814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94"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83"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86022677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4 Charts">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93" y="1428083"/>
            <a:ext cx="5543551"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93" y="1824707"/>
            <a:ext cx="5543551"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7" y="1824707"/>
            <a:ext cx="5543551"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7" y="1412883"/>
            <a:ext cx="5543551"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94"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93" y="4081455"/>
            <a:ext cx="5543551"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93" y="4478079"/>
            <a:ext cx="5543551"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7" y="4478079"/>
            <a:ext cx="5543551"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7" y="4066254"/>
            <a:ext cx="5543551"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83" y="6555758"/>
            <a:ext cx="2223687" cy="219456"/>
          </a:xfrm>
          <a:prstGeom prst="rect">
            <a:avLst/>
          </a:prstGeom>
        </p:spPr>
        <p:txBody>
          <a:bodyPr wrap="none" lIns="0" tIns="0" rIns="0" bIns="0" anchor="ctr">
            <a:noAutofit/>
          </a:bodyPr>
          <a:lstStyle/>
          <a:p>
            <a:r>
              <a:rPr lang="en-US" sz="80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517281985"/>
      </p:ext>
    </p:extLst>
  </p:cSld>
  <p:clrMapOvr>
    <a:overrideClrMapping bg1="lt1" tx1="dk1" bg2="lt2" tx2="dk2" accent1="accent1" accent2="accent2" accent3="accent3" accent4="accent4" accent5="accent5" accent6="accent6" hlink="hlink" folHlink="folHlink"/>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1" y="1485900"/>
            <a:ext cx="6423099"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7"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7"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7"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7"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7"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7"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7"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7"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3" y="1381126"/>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91"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2" y="6555758"/>
            <a:ext cx="360996" cy="215444"/>
          </a:xfrm>
          <a:prstGeom prst="rect">
            <a:avLst/>
          </a:prstGeom>
        </p:spPr>
        <p:txBody>
          <a:bodyPr wrap="none">
            <a:spAutoFit/>
          </a:bodyPr>
          <a:lstStyle/>
          <a:p>
            <a:pPr algn="r"/>
            <a:fld id="{0502E5A9-B53C-401E-A0E0-4A359BB0A9E5}" type="slidenum">
              <a:rPr lang="en-US" sz="80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5"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94" y="6555971"/>
            <a:ext cx="2829007" cy="219456"/>
          </a:xfrm>
          <a:prstGeom prst="rect">
            <a:avLst/>
          </a:prstGeom>
        </p:spPr>
        <p:txBody>
          <a:bodyPr wrap="square" lIns="0" tIns="0" rIns="0" bIns="0" anchor="ctr" anchorCtr="0">
            <a:noAutofit/>
          </a:bodyPr>
          <a:lstStyle/>
          <a:p>
            <a:pPr>
              <a:lnSpc>
                <a:spcPct val="85000"/>
              </a:lnSpc>
              <a:defRPr/>
            </a:pPr>
            <a:r>
              <a:rPr lang="en-US" sz="800" kern="0" dirty="0">
                <a:solidFill>
                  <a:srgbClr val="00458D"/>
                </a:solidFill>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83" y="6555758"/>
            <a:ext cx="2223687" cy="219456"/>
          </a:xfrm>
          <a:prstGeom prst="rect">
            <a:avLst/>
          </a:prstGeom>
        </p:spPr>
        <p:txBody>
          <a:bodyPr wrap="none" lIns="0" tIns="0" rIns="0" bIns="0" anchor="ctr">
            <a:noAutofit/>
          </a:bodyPr>
          <a:lstStyle/>
          <a:p>
            <a:r>
              <a:rPr lang="en-US" sz="80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11905486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theme" Target="../theme/theme10.xml"/><Relationship Id="rId3" Type="http://schemas.openxmlformats.org/officeDocument/2006/relationships/slideLayout" Target="../slideLayouts/slideLayout96.xml"/><Relationship Id="rId21" Type="http://schemas.openxmlformats.org/officeDocument/2006/relationships/slideLayout" Target="../slideLayouts/slideLayout114.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image" Target="../media/image2.svg"/><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image" Target="../media/image5.png"/></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121.xml"/><Relationship Id="rId7" Type="http://schemas.openxmlformats.org/officeDocument/2006/relationships/image" Target="../media/image2.svg"/><Relationship Id="rId2" Type="http://schemas.openxmlformats.org/officeDocument/2006/relationships/slideLayout" Target="../slideLayouts/slideLayout120.xml"/><Relationship Id="rId1" Type="http://schemas.openxmlformats.org/officeDocument/2006/relationships/slideLayout" Target="../slideLayouts/slideLayout119.xml"/><Relationship Id="rId6" Type="http://schemas.openxmlformats.org/officeDocument/2006/relationships/image" Target="../media/image5.png"/><Relationship Id="rId5" Type="http://schemas.openxmlformats.org/officeDocument/2006/relationships/theme" Target="../theme/theme11.xml"/><Relationship Id="rId4" Type="http://schemas.openxmlformats.org/officeDocument/2006/relationships/slideLayout" Target="../slideLayouts/slideLayout122.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3" Type="http://schemas.openxmlformats.org/officeDocument/2006/relationships/slideLayout" Target="../slideLayouts/slideLayout125.xml"/><Relationship Id="rId21" Type="http://schemas.openxmlformats.org/officeDocument/2006/relationships/slideLayout" Target="../slideLayouts/slideLayout143.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image" Target="../media/image2.svg"/><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image" Target="../media/image5.png"/><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146.xml"/><Relationship Id="rId7" Type="http://schemas.openxmlformats.org/officeDocument/2006/relationships/image" Target="../media/image2.svg"/><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image" Target="../media/image5.png"/><Relationship Id="rId5" Type="http://schemas.openxmlformats.org/officeDocument/2006/relationships/theme" Target="../theme/theme13.xml"/><Relationship Id="rId4" Type="http://schemas.openxmlformats.org/officeDocument/2006/relationships/slideLayout" Target="../slideLayouts/slideLayout147.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5.xml"/><Relationship Id="rId13" Type="http://schemas.openxmlformats.org/officeDocument/2006/relationships/slideLayout" Target="../slideLayouts/slideLayout160.xml"/><Relationship Id="rId18" Type="http://schemas.openxmlformats.org/officeDocument/2006/relationships/slideLayout" Target="../slideLayouts/slideLayout165.xml"/><Relationship Id="rId3" Type="http://schemas.openxmlformats.org/officeDocument/2006/relationships/slideLayout" Target="../slideLayouts/slideLayout150.xml"/><Relationship Id="rId21" Type="http://schemas.openxmlformats.org/officeDocument/2006/relationships/slideLayout" Target="../slideLayouts/slideLayout168.xml"/><Relationship Id="rId7" Type="http://schemas.openxmlformats.org/officeDocument/2006/relationships/slideLayout" Target="../slideLayouts/slideLayout154.xml"/><Relationship Id="rId12" Type="http://schemas.openxmlformats.org/officeDocument/2006/relationships/slideLayout" Target="../slideLayouts/slideLayout159.xml"/><Relationship Id="rId17" Type="http://schemas.openxmlformats.org/officeDocument/2006/relationships/slideLayout" Target="../slideLayouts/slideLayout164.xml"/><Relationship Id="rId25" Type="http://schemas.openxmlformats.org/officeDocument/2006/relationships/image" Target="../media/image2.svg"/><Relationship Id="rId2" Type="http://schemas.openxmlformats.org/officeDocument/2006/relationships/slideLayout" Target="../slideLayouts/slideLayout149.xml"/><Relationship Id="rId16" Type="http://schemas.openxmlformats.org/officeDocument/2006/relationships/slideLayout" Target="../slideLayouts/slideLayout163.xml"/><Relationship Id="rId20" Type="http://schemas.openxmlformats.org/officeDocument/2006/relationships/slideLayout" Target="../slideLayouts/slideLayout167.x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slideLayout" Target="../slideLayouts/slideLayout158.xml"/><Relationship Id="rId24" Type="http://schemas.openxmlformats.org/officeDocument/2006/relationships/image" Target="../media/image5.png"/><Relationship Id="rId5" Type="http://schemas.openxmlformats.org/officeDocument/2006/relationships/slideLayout" Target="../slideLayouts/slideLayout152.xml"/><Relationship Id="rId15" Type="http://schemas.openxmlformats.org/officeDocument/2006/relationships/slideLayout" Target="../slideLayouts/slideLayout162.xml"/><Relationship Id="rId23" Type="http://schemas.openxmlformats.org/officeDocument/2006/relationships/theme" Target="../theme/theme14.xml"/><Relationship Id="rId10" Type="http://schemas.openxmlformats.org/officeDocument/2006/relationships/slideLayout" Target="../slideLayouts/slideLayout157.xml"/><Relationship Id="rId19" Type="http://schemas.openxmlformats.org/officeDocument/2006/relationships/slideLayout" Target="../slideLayouts/slideLayout166.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14" Type="http://schemas.openxmlformats.org/officeDocument/2006/relationships/slideLayout" Target="../slideLayouts/slideLayout161.xml"/><Relationship Id="rId22" Type="http://schemas.openxmlformats.org/officeDocument/2006/relationships/slideLayout" Target="../slideLayouts/slideLayout169.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3" Type="http://schemas.openxmlformats.org/officeDocument/2006/relationships/slideLayout" Target="../slideLayouts/slideLayout172.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17" Type="http://schemas.openxmlformats.org/officeDocument/2006/relationships/theme" Target="../theme/theme15.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10" Type="http://schemas.openxmlformats.org/officeDocument/2006/relationships/slideLayout" Target="../slideLayouts/slideLayout179.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188.xml"/><Relationship Id="rId7" Type="http://schemas.openxmlformats.org/officeDocument/2006/relationships/image" Target="NULL"/><Relationship Id="rId2" Type="http://schemas.openxmlformats.org/officeDocument/2006/relationships/slideLayout" Target="../slideLayouts/slideLayout187.xml"/><Relationship Id="rId1" Type="http://schemas.openxmlformats.org/officeDocument/2006/relationships/slideLayout" Target="../slideLayouts/slideLayout186.xml"/><Relationship Id="rId6" Type="http://schemas.openxmlformats.org/officeDocument/2006/relationships/image" Target="../media/image5.png"/><Relationship Id="rId5" Type="http://schemas.openxmlformats.org/officeDocument/2006/relationships/theme" Target="../theme/theme16.xml"/><Relationship Id="rId4" Type="http://schemas.openxmlformats.org/officeDocument/2006/relationships/slideLayout" Target="../slideLayouts/slideLayout189.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97.xml"/><Relationship Id="rId13" Type="http://schemas.openxmlformats.org/officeDocument/2006/relationships/slideLayout" Target="../slideLayouts/slideLayout202.xml"/><Relationship Id="rId18" Type="http://schemas.openxmlformats.org/officeDocument/2006/relationships/slideLayout" Target="../slideLayouts/slideLayout207.xml"/><Relationship Id="rId3" Type="http://schemas.openxmlformats.org/officeDocument/2006/relationships/slideLayout" Target="../slideLayouts/slideLayout192.xml"/><Relationship Id="rId21" Type="http://schemas.openxmlformats.org/officeDocument/2006/relationships/slideLayout" Target="../slideLayouts/slideLayout210.xml"/><Relationship Id="rId7" Type="http://schemas.openxmlformats.org/officeDocument/2006/relationships/slideLayout" Target="../slideLayouts/slideLayout196.xml"/><Relationship Id="rId12" Type="http://schemas.openxmlformats.org/officeDocument/2006/relationships/slideLayout" Target="../slideLayouts/slideLayout201.xml"/><Relationship Id="rId17" Type="http://schemas.openxmlformats.org/officeDocument/2006/relationships/slideLayout" Target="../slideLayouts/slideLayout206.xml"/><Relationship Id="rId25" Type="http://schemas.openxmlformats.org/officeDocument/2006/relationships/image" Target="NULL"/><Relationship Id="rId2" Type="http://schemas.openxmlformats.org/officeDocument/2006/relationships/slideLayout" Target="../slideLayouts/slideLayout191.xml"/><Relationship Id="rId16" Type="http://schemas.openxmlformats.org/officeDocument/2006/relationships/slideLayout" Target="../slideLayouts/slideLayout205.xml"/><Relationship Id="rId20" Type="http://schemas.openxmlformats.org/officeDocument/2006/relationships/slideLayout" Target="../slideLayouts/slideLayout209.xml"/><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slideLayout" Target="../slideLayouts/slideLayout200.xml"/><Relationship Id="rId5" Type="http://schemas.openxmlformats.org/officeDocument/2006/relationships/slideLayout" Target="../slideLayouts/slideLayout194.xml"/><Relationship Id="rId15" Type="http://schemas.openxmlformats.org/officeDocument/2006/relationships/slideLayout" Target="../slideLayouts/slideLayout204.xml"/><Relationship Id="rId23" Type="http://schemas.openxmlformats.org/officeDocument/2006/relationships/image" Target="../media/image5.png"/><Relationship Id="rId10" Type="http://schemas.openxmlformats.org/officeDocument/2006/relationships/slideLayout" Target="../slideLayouts/slideLayout199.xml"/><Relationship Id="rId19" Type="http://schemas.openxmlformats.org/officeDocument/2006/relationships/slideLayout" Target="../slideLayouts/slideLayout208.xml"/><Relationship Id="rId4" Type="http://schemas.openxmlformats.org/officeDocument/2006/relationships/slideLayout" Target="../slideLayouts/slideLayout193.xml"/><Relationship Id="rId9" Type="http://schemas.openxmlformats.org/officeDocument/2006/relationships/slideLayout" Target="../slideLayouts/slideLayout198.xml"/><Relationship Id="rId14" Type="http://schemas.openxmlformats.org/officeDocument/2006/relationships/slideLayout" Target="../slideLayouts/slideLayout203.xml"/><Relationship Id="rId22" Type="http://schemas.openxmlformats.org/officeDocument/2006/relationships/theme" Target="../theme/theme17.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2.sv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image" Target="../media/image2.svg"/><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image" Target="../media/image5.png"/><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21" Type="http://schemas.openxmlformats.org/officeDocument/2006/relationships/image" Target="../media/image2.svg"/><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10" Type="http://schemas.openxmlformats.org/officeDocument/2006/relationships/image" Target="../media/image5.png"/><Relationship Id="rId4" Type="http://schemas.openxmlformats.org/officeDocument/2006/relationships/slideLayout" Target="../slideLayouts/slideLayout34.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1.xml"/><Relationship Id="rId7" Type="http://schemas.openxmlformats.org/officeDocument/2006/relationships/image" Target="../media/image2.svg"/><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image" Target="../media/image5.png"/><Relationship Id="rId5" Type="http://schemas.openxmlformats.org/officeDocument/2006/relationships/theme" Target="../theme/theme5.xml"/><Relationship Id="rId4" Type="http://schemas.openxmlformats.org/officeDocument/2006/relationships/slideLayout" Target="../slideLayouts/slideLayout4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image" Target="../media/image2.svg"/><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image" Target="../media/image5.png"/><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66.xml"/><Relationship Id="rId7" Type="http://schemas.openxmlformats.org/officeDocument/2006/relationships/image" Target="../media/image2.svg"/><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image" Target="../media/image5.png"/><Relationship Id="rId5" Type="http://schemas.openxmlformats.org/officeDocument/2006/relationships/theme" Target="../theme/theme7.xml"/><Relationship Id="rId4" Type="http://schemas.openxmlformats.org/officeDocument/2006/relationships/slideLayout" Target="../slideLayouts/slideLayout6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image" Target="../media/image2.svg"/><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image" Target="../media/image5.png"/><Relationship Id="rId10" Type="http://schemas.openxmlformats.org/officeDocument/2006/relationships/slideLayout" Target="../slideLayouts/slideLayout77.xml"/><Relationship Id="rId19" Type="http://schemas.openxmlformats.org/officeDocument/2006/relationships/slideLayout" Target="../slideLayouts/slideLayout86.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91.xml"/><Relationship Id="rId7" Type="http://schemas.openxmlformats.org/officeDocument/2006/relationships/image" Target="../media/image26.png"/><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theme" Target="../theme/theme9.xml"/><Relationship Id="rId5" Type="http://schemas.openxmlformats.org/officeDocument/2006/relationships/slideLayout" Target="../slideLayouts/slideLayout93.xml"/><Relationship Id="rId4"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xmlns="" id="{509B218C-0963-489A-AA77-3748FFA421C5}"/>
              </a:ext>
            </a:extLst>
          </p:cNvPr>
          <p:cNvSpPr>
            <a:spLocks noGrp="1"/>
          </p:cNvSpPr>
          <p:nvPr>
            <p:ph type="title"/>
          </p:nvPr>
        </p:nvSpPr>
        <p:spPr>
          <a:xfrm>
            <a:off x="407995" y="413387"/>
            <a:ext cx="11376025" cy="855026"/>
          </a:xfrm>
          <a:prstGeom prst="rect">
            <a:avLst/>
          </a:prstGeom>
        </p:spPr>
        <p:txBody>
          <a:bodyPr vert="horz" lIns="0" tIns="0" rIns="0" bIns="0" rtlCol="0" anchor="t">
            <a:normAutofit/>
          </a:bodyPr>
          <a:lstStyle/>
          <a:p>
            <a:r>
              <a:rPr lang="fr-FR" smtClean="0"/>
              <a:t>Modifiez le style du titre</a:t>
            </a:r>
            <a:endParaRPr lang="pt-PT" dirty="0"/>
          </a:p>
        </p:txBody>
      </p:sp>
      <p:sp>
        <p:nvSpPr>
          <p:cNvPr id="5" name="Text Placeholder 4">
            <a:extLst>
              <a:ext uri="{FF2B5EF4-FFF2-40B4-BE49-F238E27FC236}">
                <a16:creationId xmlns:a16="http://schemas.microsoft.com/office/drawing/2014/main" xmlns=""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90" r:id="rId1"/>
    <p:sldLayoutId id="2147483721" r:id="rId2"/>
    <p:sldLayoutId id="2147483810" r:id="rId3"/>
    <p:sldLayoutId id="2147483666" r:id="rId4"/>
    <p:sldLayoutId id="2147483720" r:id="rId5"/>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91" y="404821"/>
            <a:ext cx="11016604" cy="863601"/>
          </a:xfrm>
          <a:prstGeom prst="rect">
            <a:avLst/>
          </a:prstGeom>
        </p:spPr>
        <p:txBody>
          <a:bodyPr vert="horz" lIns="0" tIns="0" rIns="0" bIns="0" rtlCol="0" anchor="t">
            <a:normAutofit/>
          </a:bodyPr>
          <a:lstStyle/>
          <a:p>
            <a:pPr lvl="0">
              <a:lnSpc>
                <a:spcPts val="3000"/>
              </a:lnSpc>
            </a:pPr>
            <a:r>
              <a:rPr lang="en-US" dirty="0" smtClean="0"/>
              <a:t>Click to </a:t>
            </a:r>
            <a:r>
              <a:rPr lang="en-US" dirty="0"/>
              <a:t>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7" cstate="print">
            <a:extLst>
              <a:ext uri="{96DAC541-7B7A-43D3-8B79-37D633B846F1}">
                <asvg:svgBlip xmlns="" xmlns:asvg="http://schemas.microsoft.com/office/drawing/2016/SVG/main" r:embed="rId28"/>
              </a:ext>
            </a:extLst>
          </a:blip>
          <a:srcRect l="81836" t="-4713" b="16530"/>
          <a:stretch/>
        </p:blipFill>
        <p:spPr>
          <a:xfrm>
            <a:off x="11547795"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73" y="1412881"/>
            <a:ext cx="11370945" cy="5040313"/>
          </a:xfrm>
          <a:prstGeom prst="rect">
            <a:avLst/>
          </a:prstGeom>
        </p:spPr>
        <p:txBody>
          <a:bodyPr vert="horz" lIns="0" tIns="0" rIns="0" bIns="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5" name="Rectangle 4"/>
          <p:cNvSpPr/>
          <p:nvPr userDrawn="1"/>
        </p:nvSpPr>
        <p:spPr>
          <a:xfrm>
            <a:off x="12496806" y="1590548"/>
            <a:ext cx="595071"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Capgemini Blue</a:t>
            </a:r>
          </a:p>
          <a:p>
            <a:pPr marL="171450"/>
            <a:r>
              <a:rPr lang="en-US" sz="600" dirty="0">
                <a:solidFill>
                  <a:prstClr val="white"/>
                </a:solidFill>
              </a:rPr>
              <a:t>R 0</a:t>
            </a:r>
          </a:p>
          <a:p>
            <a:pPr marL="171450"/>
            <a:r>
              <a:rPr lang="en-US" sz="600" dirty="0">
                <a:solidFill>
                  <a:prstClr val="white"/>
                </a:solidFill>
              </a:rPr>
              <a:t>G 112</a:t>
            </a:r>
          </a:p>
          <a:p>
            <a:pPr marL="171450"/>
            <a:r>
              <a:rPr lang="en-US" sz="600" dirty="0">
                <a:solidFill>
                  <a:prstClr val="white"/>
                </a:solidFill>
              </a:rPr>
              <a:t>B 173</a:t>
            </a:r>
          </a:p>
        </p:txBody>
      </p:sp>
      <p:sp>
        <p:nvSpPr>
          <p:cNvPr id="6" name="Rectangle 5"/>
          <p:cNvSpPr/>
          <p:nvPr userDrawn="1"/>
        </p:nvSpPr>
        <p:spPr>
          <a:xfrm>
            <a:off x="13091875" y="1590548"/>
            <a:ext cx="595071"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Vibrant</a:t>
            </a:r>
            <a:br>
              <a:rPr lang="en-US" sz="600" b="1" dirty="0">
                <a:solidFill>
                  <a:prstClr val="white"/>
                </a:solidFill>
              </a:rPr>
            </a:br>
            <a:r>
              <a:rPr lang="en-US" sz="600" b="1" dirty="0">
                <a:solidFill>
                  <a:prstClr val="white"/>
                </a:solidFill>
              </a:rPr>
              <a:t>Blue</a:t>
            </a:r>
          </a:p>
          <a:p>
            <a:pPr marL="171450"/>
            <a:r>
              <a:rPr lang="en-US" sz="600" dirty="0">
                <a:solidFill>
                  <a:prstClr val="white"/>
                </a:solidFill>
              </a:rPr>
              <a:t>R 18</a:t>
            </a:r>
          </a:p>
          <a:p>
            <a:pPr marL="171450"/>
            <a:r>
              <a:rPr lang="en-US" sz="600" dirty="0">
                <a:solidFill>
                  <a:prstClr val="white"/>
                </a:solidFill>
              </a:rPr>
              <a:t>G 171</a:t>
            </a:r>
          </a:p>
          <a:p>
            <a:pPr marL="171450"/>
            <a:r>
              <a:rPr lang="en-US" sz="600" dirty="0">
                <a:solidFill>
                  <a:prstClr val="white"/>
                </a:solidFill>
              </a:rPr>
              <a:t>B 219</a:t>
            </a:r>
          </a:p>
        </p:txBody>
      </p:sp>
      <p:sp>
        <p:nvSpPr>
          <p:cNvPr id="7" name="Rectangle 6"/>
          <p:cNvSpPr/>
          <p:nvPr userDrawn="1"/>
        </p:nvSpPr>
        <p:spPr>
          <a:xfrm>
            <a:off x="13686946" y="1590548"/>
            <a:ext cx="595071"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Deep</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43</a:t>
            </a:r>
          </a:p>
          <a:p>
            <a:pPr marL="171450"/>
            <a:r>
              <a:rPr lang="en-US" sz="600" dirty="0">
                <a:solidFill>
                  <a:prstClr val="white"/>
                </a:solidFill>
              </a:rPr>
              <a:t>G 10</a:t>
            </a:r>
          </a:p>
          <a:p>
            <a:pPr marL="171450"/>
            <a:r>
              <a:rPr lang="en-US" sz="600" dirty="0">
                <a:solidFill>
                  <a:prstClr val="white"/>
                </a:solidFill>
              </a:rPr>
              <a:t>B 61</a:t>
            </a:r>
          </a:p>
        </p:txBody>
      </p:sp>
      <p:sp>
        <p:nvSpPr>
          <p:cNvPr id="8" name="Rectangle 7"/>
          <p:cNvSpPr/>
          <p:nvPr userDrawn="1"/>
        </p:nvSpPr>
        <p:spPr>
          <a:xfrm>
            <a:off x="14282015" y="1590548"/>
            <a:ext cx="595071"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Tech</a:t>
            </a:r>
            <a:br>
              <a:rPr lang="en-US" sz="600" b="1" dirty="0">
                <a:solidFill>
                  <a:prstClr val="white"/>
                </a:solidFill>
              </a:rPr>
            </a:br>
            <a:r>
              <a:rPr lang="en-US" sz="600" b="1" dirty="0">
                <a:solidFill>
                  <a:prstClr val="white"/>
                </a:solidFill>
              </a:rPr>
              <a:t>Red</a:t>
            </a:r>
          </a:p>
          <a:p>
            <a:pPr marL="171450"/>
            <a:r>
              <a:rPr lang="en-US" sz="600" dirty="0">
                <a:solidFill>
                  <a:prstClr val="white"/>
                </a:solidFill>
              </a:rPr>
              <a:t>R 255</a:t>
            </a:r>
          </a:p>
          <a:p>
            <a:pPr marL="171450"/>
            <a:r>
              <a:rPr lang="en-US" sz="600" dirty="0">
                <a:solidFill>
                  <a:prstClr val="white"/>
                </a:solidFill>
              </a:rPr>
              <a:t>G 48</a:t>
            </a:r>
          </a:p>
          <a:p>
            <a:pPr marL="171450"/>
            <a:r>
              <a:rPr lang="en-US" sz="600" dirty="0">
                <a:solidFill>
                  <a:prstClr val="white"/>
                </a:solidFill>
              </a:rPr>
              <a:t>B 76</a:t>
            </a:r>
          </a:p>
        </p:txBody>
      </p:sp>
      <p:sp>
        <p:nvSpPr>
          <p:cNvPr id="10" name="Rectangle 9"/>
          <p:cNvSpPr/>
          <p:nvPr userDrawn="1"/>
        </p:nvSpPr>
        <p:spPr>
          <a:xfrm>
            <a:off x="14877086" y="1590548"/>
            <a:ext cx="595071"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Zest</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149</a:t>
            </a:r>
          </a:p>
          <a:p>
            <a:pPr marL="171450"/>
            <a:r>
              <a:rPr lang="en-US" sz="600" dirty="0">
                <a:solidFill>
                  <a:prstClr val="white"/>
                </a:solidFill>
              </a:rPr>
              <a:t>G 230</a:t>
            </a:r>
          </a:p>
          <a:p>
            <a:pPr marL="171450"/>
            <a:r>
              <a:rPr lang="en-US" sz="600" dirty="0">
                <a:solidFill>
                  <a:prstClr val="white"/>
                </a:solidFill>
              </a:rPr>
              <a:t>B 22</a:t>
            </a:r>
          </a:p>
        </p:txBody>
      </p:sp>
      <p:sp>
        <p:nvSpPr>
          <p:cNvPr id="11" name="Rectangle 10"/>
          <p:cNvSpPr/>
          <p:nvPr userDrawn="1"/>
        </p:nvSpPr>
        <p:spPr>
          <a:xfrm>
            <a:off x="12496806" y="2468615"/>
            <a:ext cx="595071"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Capgemini Blue</a:t>
            </a:r>
            <a:r>
              <a:rPr lang="en-US" sz="600" dirty="0">
                <a:solidFill>
                  <a:prstClr val="white"/>
                </a:solidFill>
              </a:rPr>
              <a:t> (-50%)</a:t>
            </a:r>
          </a:p>
          <a:p>
            <a:pPr marL="171450"/>
            <a:r>
              <a:rPr lang="en-US" sz="600" dirty="0">
                <a:solidFill>
                  <a:prstClr val="white"/>
                </a:solidFill>
              </a:rPr>
              <a:t>R 128</a:t>
            </a:r>
          </a:p>
          <a:p>
            <a:pPr marL="171450"/>
            <a:r>
              <a:rPr lang="en-US" sz="600" dirty="0">
                <a:solidFill>
                  <a:prstClr val="white"/>
                </a:solidFill>
              </a:rPr>
              <a:t>G 184</a:t>
            </a:r>
          </a:p>
          <a:p>
            <a:pPr marL="171450"/>
            <a:r>
              <a:rPr lang="en-US" sz="600" dirty="0">
                <a:solidFill>
                  <a:prstClr val="white"/>
                </a:solidFill>
              </a:rPr>
              <a:t>B 214</a:t>
            </a:r>
          </a:p>
        </p:txBody>
      </p:sp>
      <p:sp>
        <p:nvSpPr>
          <p:cNvPr id="12" name="Rectangle 11"/>
          <p:cNvSpPr/>
          <p:nvPr userDrawn="1"/>
        </p:nvSpPr>
        <p:spPr>
          <a:xfrm>
            <a:off x="13091875" y="2468615"/>
            <a:ext cx="595071"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Vibrant</a:t>
            </a:r>
            <a:br>
              <a:rPr lang="en-US" sz="600" b="1" dirty="0">
                <a:solidFill>
                  <a:prstClr val="white"/>
                </a:solidFill>
              </a:rPr>
            </a:br>
            <a:r>
              <a:rPr lang="en-US" sz="600" b="1" dirty="0">
                <a:solidFill>
                  <a:prstClr val="white"/>
                </a:solidFill>
              </a:rPr>
              <a:t>Blue</a:t>
            </a:r>
            <a:r>
              <a:rPr lang="en-US" sz="600" dirty="0">
                <a:solidFill>
                  <a:prstClr val="white"/>
                </a:solidFill>
              </a:rPr>
              <a:t> (-50%)</a:t>
            </a:r>
          </a:p>
          <a:p>
            <a:pPr marL="171450"/>
            <a:r>
              <a:rPr lang="en-US" sz="600" dirty="0">
                <a:solidFill>
                  <a:prstClr val="white"/>
                </a:solidFill>
              </a:rPr>
              <a:t>R 136</a:t>
            </a:r>
          </a:p>
          <a:p>
            <a:pPr marL="171450"/>
            <a:r>
              <a:rPr lang="en-US" sz="600" dirty="0">
                <a:solidFill>
                  <a:prstClr val="white"/>
                </a:solidFill>
              </a:rPr>
              <a:t>G 213</a:t>
            </a:r>
          </a:p>
          <a:p>
            <a:pPr marL="171450"/>
            <a:r>
              <a:rPr lang="en-US" sz="600" dirty="0">
                <a:solidFill>
                  <a:prstClr val="white"/>
                </a:solidFill>
              </a:rPr>
              <a:t>B 237</a:t>
            </a:r>
          </a:p>
        </p:txBody>
      </p:sp>
      <p:sp>
        <p:nvSpPr>
          <p:cNvPr id="14" name="Rectangle 13"/>
          <p:cNvSpPr/>
          <p:nvPr userDrawn="1"/>
        </p:nvSpPr>
        <p:spPr>
          <a:xfrm>
            <a:off x="13686946" y="2468615"/>
            <a:ext cx="595071"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109</a:t>
            </a:r>
          </a:p>
          <a:p>
            <a:pPr marL="171450"/>
            <a:r>
              <a:rPr lang="en-US" sz="600" dirty="0">
                <a:solidFill>
                  <a:prstClr val="white"/>
                </a:solidFill>
              </a:rPr>
              <a:t>G 100</a:t>
            </a:r>
          </a:p>
          <a:p>
            <a:pPr marL="171450"/>
            <a:r>
              <a:rPr lang="en-US" sz="600" dirty="0">
                <a:solidFill>
                  <a:prstClr val="white"/>
                </a:solidFill>
              </a:rPr>
              <a:t>B 204</a:t>
            </a:r>
          </a:p>
        </p:txBody>
      </p:sp>
      <p:sp>
        <p:nvSpPr>
          <p:cNvPr id="15" name="Rectangle 14"/>
          <p:cNvSpPr/>
          <p:nvPr userDrawn="1"/>
        </p:nvSpPr>
        <p:spPr>
          <a:xfrm>
            <a:off x="14282015" y="2468615"/>
            <a:ext cx="595071"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Orange</a:t>
            </a:r>
          </a:p>
          <a:p>
            <a:pPr marL="171450"/>
            <a:r>
              <a:rPr lang="en-US" sz="600" dirty="0">
                <a:solidFill>
                  <a:prstClr val="white"/>
                </a:solidFill>
              </a:rPr>
              <a:t>R 255</a:t>
            </a:r>
          </a:p>
          <a:p>
            <a:pPr marL="171450"/>
            <a:r>
              <a:rPr lang="en-US" sz="600" dirty="0">
                <a:solidFill>
                  <a:prstClr val="white"/>
                </a:solidFill>
              </a:rPr>
              <a:t>G 99</a:t>
            </a:r>
          </a:p>
          <a:p>
            <a:pPr marL="171450"/>
            <a:r>
              <a:rPr lang="en-US" sz="600" dirty="0">
                <a:solidFill>
                  <a:prstClr val="white"/>
                </a:solidFill>
              </a:rPr>
              <a:t>B 39</a:t>
            </a:r>
          </a:p>
        </p:txBody>
      </p:sp>
      <p:sp>
        <p:nvSpPr>
          <p:cNvPr id="16" name="Rectangle 15"/>
          <p:cNvSpPr/>
          <p:nvPr userDrawn="1"/>
        </p:nvSpPr>
        <p:spPr>
          <a:xfrm>
            <a:off x="14877086" y="2468615"/>
            <a:ext cx="595071"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200</a:t>
            </a:r>
          </a:p>
          <a:p>
            <a:pPr marL="171450"/>
            <a:r>
              <a:rPr lang="en-US" sz="600" dirty="0">
                <a:solidFill>
                  <a:prstClr val="white"/>
                </a:solidFill>
              </a:rPr>
              <a:t>G 255</a:t>
            </a:r>
          </a:p>
          <a:p>
            <a:pPr marL="171450"/>
            <a:r>
              <a:rPr lang="en-US" sz="600" dirty="0">
                <a:solidFill>
                  <a:prstClr val="white"/>
                </a:solidFill>
              </a:rPr>
              <a:t>B 22</a:t>
            </a:r>
          </a:p>
        </p:txBody>
      </p:sp>
      <p:sp>
        <p:nvSpPr>
          <p:cNvPr id="17" name="Rectangle 16"/>
          <p:cNvSpPr/>
          <p:nvPr userDrawn="1"/>
        </p:nvSpPr>
        <p:spPr>
          <a:xfrm>
            <a:off x="13686946" y="3089938"/>
            <a:ext cx="595071"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Purple</a:t>
            </a:r>
          </a:p>
          <a:p>
            <a:pPr marL="171450"/>
            <a:r>
              <a:rPr lang="en-US" sz="600" dirty="0">
                <a:solidFill>
                  <a:prstClr val="white"/>
                </a:solidFill>
              </a:rPr>
              <a:t>R 126</a:t>
            </a:r>
          </a:p>
          <a:p>
            <a:pPr marL="171450"/>
            <a:r>
              <a:rPr lang="en-US" sz="600" dirty="0">
                <a:solidFill>
                  <a:prstClr val="white"/>
                </a:solidFill>
              </a:rPr>
              <a:t>G 57</a:t>
            </a:r>
          </a:p>
          <a:p>
            <a:pPr marL="171450"/>
            <a:r>
              <a:rPr lang="en-US" sz="600" dirty="0">
                <a:solidFill>
                  <a:prstClr val="white"/>
                </a:solidFill>
              </a:rPr>
              <a:t>B 186</a:t>
            </a:r>
          </a:p>
        </p:txBody>
      </p:sp>
      <p:sp>
        <p:nvSpPr>
          <p:cNvPr id="18" name="Rectangle 17"/>
          <p:cNvSpPr/>
          <p:nvPr userDrawn="1"/>
        </p:nvSpPr>
        <p:spPr>
          <a:xfrm>
            <a:off x="14877086" y="3089938"/>
            <a:ext cx="595071"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Green</a:t>
            </a:r>
          </a:p>
          <a:p>
            <a:pPr marL="171450"/>
            <a:r>
              <a:rPr lang="en-US" sz="600" dirty="0">
                <a:solidFill>
                  <a:prstClr val="white"/>
                </a:solidFill>
              </a:rPr>
              <a:t>R 0</a:t>
            </a:r>
          </a:p>
          <a:p>
            <a:pPr marL="171450"/>
            <a:r>
              <a:rPr lang="en-US" sz="600" dirty="0">
                <a:solidFill>
                  <a:prstClr val="white"/>
                </a:solidFill>
              </a:rPr>
              <a:t>G 195</a:t>
            </a:r>
          </a:p>
          <a:p>
            <a:pPr marL="171450"/>
            <a:r>
              <a:rPr lang="en-US" sz="600" dirty="0">
                <a:solidFill>
                  <a:prstClr val="white"/>
                </a:solidFill>
              </a:rPr>
              <a:t>B 123</a:t>
            </a:r>
          </a:p>
        </p:txBody>
      </p:sp>
      <p:sp>
        <p:nvSpPr>
          <p:cNvPr id="19" name="Rectangle 18"/>
          <p:cNvSpPr/>
          <p:nvPr userDrawn="1"/>
        </p:nvSpPr>
        <p:spPr>
          <a:xfrm>
            <a:off x="14877086" y="4948925"/>
            <a:ext cx="595071"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Dark</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21</a:t>
            </a:r>
          </a:p>
          <a:p>
            <a:pPr marL="171450"/>
            <a:r>
              <a:rPr lang="en-US" sz="600" dirty="0">
                <a:solidFill>
                  <a:prstClr val="white"/>
                </a:solidFill>
              </a:rPr>
              <a:t>G 99</a:t>
            </a:r>
          </a:p>
          <a:p>
            <a:pPr marL="171450"/>
            <a:r>
              <a:rPr lang="en-US" sz="600" dirty="0">
                <a:solidFill>
                  <a:prstClr val="white"/>
                </a:solidFill>
              </a:rPr>
              <a:t>B 107</a:t>
            </a:r>
          </a:p>
        </p:txBody>
      </p:sp>
      <p:sp>
        <p:nvSpPr>
          <p:cNvPr id="20" name="Rectangle 19"/>
          <p:cNvSpPr/>
          <p:nvPr userDrawn="1"/>
        </p:nvSpPr>
        <p:spPr>
          <a:xfrm>
            <a:off x="14877086" y="4330093"/>
            <a:ext cx="595071"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Aqua</a:t>
            </a:r>
          </a:p>
          <a:p>
            <a:pPr marL="171450"/>
            <a:r>
              <a:rPr lang="en-US" sz="600" dirty="0">
                <a:solidFill>
                  <a:prstClr val="white"/>
                </a:solidFill>
              </a:rPr>
              <a:t>R 15</a:t>
            </a:r>
          </a:p>
          <a:p>
            <a:pPr marL="171450"/>
            <a:r>
              <a:rPr lang="en-US" sz="600" dirty="0">
                <a:solidFill>
                  <a:prstClr val="white"/>
                </a:solidFill>
              </a:rPr>
              <a:t>G 153</a:t>
            </a:r>
          </a:p>
          <a:p>
            <a:pPr marL="171450"/>
            <a:r>
              <a:rPr lang="en-US" sz="600" dirty="0">
                <a:solidFill>
                  <a:prstClr val="white"/>
                </a:solidFill>
              </a:rPr>
              <a:t>B 156</a:t>
            </a:r>
          </a:p>
        </p:txBody>
      </p:sp>
      <p:sp>
        <p:nvSpPr>
          <p:cNvPr id="21" name="Rectangle 20"/>
          <p:cNvSpPr/>
          <p:nvPr userDrawn="1"/>
        </p:nvSpPr>
        <p:spPr>
          <a:xfrm>
            <a:off x="14877086" y="3711255"/>
            <a:ext cx="595071"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Bright</a:t>
            </a:r>
            <a:br>
              <a:rPr lang="en-US" sz="600" b="1" dirty="0">
                <a:solidFill>
                  <a:prstClr val="white"/>
                </a:solidFill>
              </a:rPr>
            </a:br>
            <a:r>
              <a:rPr lang="en-US" sz="600" b="1" dirty="0">
                <a:solidFill>
                  <a:prstClr val="white"/>
                </a:solidFill>
              </a:rPr>
              <a:t>Aqua</a:t>
            </a:r>
          </a:p>
          <a:p>
            <a:pPr marL="171450"/>
            <a:r>
              <a:rPr lang="en-US" sz="600" dirty="0">
                <a:solidFill>
                  <a:prstClr val="white"/>
                </a:solidFill>
              </a:rPr>
              <a:t>R 1</a:t>
            </a:r>
          </a:p>
          <a:p>
            <a:pPr marL="171450"/>
            <a:r>
              <a:rPr lang="en-US" sz="600" dirty="0">
                <a:solidFill>
                  <a:prstClr val="white"/>
                </a:solidFill>
              </a:rPr>
              <a:t>G 209</a:t>
            </a:r>
          </a:p>
          <a:p>
            <a:pPr marL="171450"/>
            <a:r>
              <a:rPr lang="en-US" sz="600" dirty="0">
                <a:solidFill>
                  <a:prstClr val="white"/>
                </a:solidFill>
              </a:rPr>
              <a:t>B 208</a:t>
            </a:r>
          </a:p>
        </p:txBody>
      </p:sp>
      <p:sp>
        <p:nvSpPr>
          <p:cNvPr id="22" name="Rectangle 21"/>
          <p:cNvSpPr/>
          <p:nvPr userDrawn="1"/>
        </p:nvSpPr>
        <p:spPr>
          <a:xfrm>
            <a:off x="14282015" y="3089938"/>
            <a:ext cx="595071"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Peach</a:t>
            </a:r>
          </a:p>
          <a:p>
            <a:pPr marL="171450"/>
            <a:r>
              <a:rPr lang="en-US" sz="600" dirty="0">
                <a:solidFill>
                  <a:prstClr val="white"/>
                </a:solidFill>
              </a:rPr>
              <a:t>R 255</a:t>
            </a:r>
          </a:p>
          <a:p>
            <a:pPr marL="171450"/>
            <a:r>
              <a:rPr lang="en-US" sz="600" dirty="0">
                <a:solidFill>
                  <a:prstClr val="white"/>
                </a:solidFill>
              </a:rPr>
              <a:t>G 126</a:t>
            </a:r>
          </a:p>
          <a:p>
            <a:pPr marL="171450"/>
            <a:r>
              <a:rPr lang="en-US" sz="600" dirty="0">
                <a:solidFill>
                  <a:prstClr val="white"/>
                </a:solidFill>
              </a:rPr>
              <a:t>B 131</a:t>
            </a:r>
          </a:p>
        </p:txBody>
      </p:sp>
      <p:sp>
        <p:nvSpPr>
          <p:cNvPr id="23" name="Rectangle 22"/>
          <p:cNvSpPr/>
          <p:nvPr userDrawn="1"/>
        </p:nvSpPr>
        <p:spPr>
          <a:xfrm>
            <a:off x="14282015" y="3711255"/>
            <a:ext cx="595071"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Light</a:t>
            </a:r>
            <a:br>
              <a:rPr lang="en-US" sz="600" b="1" dirty="0">
                <a:solidFill>
                  <a:prstClr val="white"/>
                </a:solidFill>
              </a:rPr>
            </a:br>
            <a:r>
              <a:rPr lang="en-US" sz="600" b="1" dirty="0">
                <a:solidFill>
                  <a:prstClr val="white"/>
                </a:solidFill>
              </a:rPr>
              <a:t>Claret</a:t>
            </a:r>
          </a:p>
          <a:p>
            <a:pPr marL="171450"/>
            <a:r>
              <a:rPr lang="en-US" sz="600" dirty="0">
                <a:solidFill>
                  <a:prstClr val="white"/>
                </a:solidFill>
              </a:rPr>
              <a:t>R 203</a:t>
            </a:r>
          </a:p>
          <a:p>
            <a:pPr marL="171450"/>
            <a:r>
              <a:rPr lang="en-US" sz="600" dirty="0">
                <a:solidFill>
                  <a:prstClr val="white"/>
                </a:solidFill>
              </a:rPr>
              <a:t>G 41</a:t>
            </a:r>
          </a:p>
          <a:p>
            <a:pPr marL="171450"/>
            <a:r>
              <a:rPr lang="en-US" sz="600" dirty="0">
                <a:solidFill>
                  <a:prstClr val="white"/>
                </a:solidFill>
              </a:rPr>
              <a:t>B 128</a:t>
            </a:r>
          </a:p>
        </p:txBody>
      </p:sp>
      <p:sp>
        <p:nvSpPr>
          <p:cNvPr id="24" name="Rectangle 23"/>
          <p:cNvSpPr/>
          <p:nvPr userDrawn="1"/>
        </p:nvSpPr>
        <p:spPr>
          <a:xfrm>
            <a:off x="14282015" y="4330093"/>
            <a:ext cx="595071"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Claret</a:t>
            </a:r>
          </a:p>
          <a:p>
            <a:pPr marL="171450"/>
            <a:r>
              <a:rPr lang="en-US" sz="600" dirty="0">
                <a:solidFill>
                  <a:prstClr val="white"/>
                </a:solidFill>
              </a:rPr>
              <a:t>R 134</a:t>
            </a:r>
          </a:p>
          <a:p>
            <a:pPr marL="171450"/>
            <a:r>
              <a:rPr lang="en-US" sz="600" dirty="0">
                <a:solidFill>
                  <a:prstClr val="white"/>
                </a:solidFill>
              </a:rPr>
              <a:t>G 8</a:t>
            </a:r>
          </a:p>
          <a:p>
            <a:pPr marL="171450"/>
            <a:r>
              <a:rPr lang="en-US" sz="600" dirty="0">
                <a:solidFill>
                  <a:prstClr val="white"/>
                </a:solidFill>
              </a:rPr>
              <a:t>B 100</a:t>
            </a:r>
          </a:p>
        </p:txBody>
      </p:sp>
      <p:sp>
        <p:nvSpPr>
          <p:cNvPr id="25" name="Rectangle 24"/>
          <p:cNvSpPr/>
          <p:nvPr userDrawn="1"/>
        </p:nvSpPr>
        <p:spPr>
          <a:xfrm>
            <a:off x="12496806"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Infographic</a:t>
            </a:r>
          </a:p>
        </p:txBody>
      </p:sp>
      <p:sp>
        <p:nvSpPr>
          <p:cNvPr id="27" name="Rectangle 26"/>
          <p:cNvSpPr/>
          <p:nvPr userDrawn="1"/>
        </p:nvSpPr>
        <p:spPr>
          <a:xfrm>
            <a:off x="13686946"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rgbClr val="0070AD"/>
                </a:solidFill>
              </a:rPr>
              <a:t>Secondary</a:t>
            </a:r>
          </a:p>
        </p:txBody>
      </p:sp>
      <p:sp>
        <p:nvSpPr>
          <p:cNvPr id="28" name="Rectangle 27"/>
          <p:cNvSpPr/>
          <p:nvPr userDrawn="1"/>
        </p:nvSpPr>
        <p:spPr>
          <a:xfrm>
            <a:off x="13686946" y="3711255"/>
            <a:ext cx="595071"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Dark</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71</a:t>
            </a:r>
          </a:p>
          <a:p>
            <a:pPr marL="171450"/>
            <a:r>
              <a:rPr lang="en-US" sz="600" dirty="0">
                <a:solidFill>
                  <a:prstClr val="white"/>
                </a:solidFill>
              </a:rPr>
              <a:t>G 1</a:t>
            </a:r>
          </a:p>
          <a:p>
            <a:pPr marL="171450"/>
            <a:r>
              <a:rPr lang="en-US" sz="600" dirty="0">
                <a:solidFill>
                  <a:prstClr val="white"/>
                </a:solidFill>
              </a:rPr>
              <a:t>B 167</a:t>
            </a:r>
          </a:p>
        </p:txBody>
      </p:sp>
    </p:spTree>
    <p:extLst>
      <p:ext uri="{BB962C8B-B14F-4D97-AF65-F5344CB8AC3E}">
        <p14:creationId xmlns:p14="http://schemas.microsoft.com/office/powerpoint/2010/main" val="1571179848"/>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 id="2147483888" r:id="rId15"/>
    <p:sldLayoutId id="2147483889" r:id="rId16"/>
    <p:sldLayoutId id="2147483890" r:id="rId17"/>
    <p:sldLayoutId id="2147483891" r:id="rId18"/>
    <p:sldLayoutId id="2147483892" r:id="rId19"/>
    <p:sldLayoutId id="2147483893" r:id="rId20"/>
    <p:sldLayoutId id="2147483894" r:id="rId21"/>
    <p:sldLayoutId id="2147483895" r:id="rId22"/>
    <p:sldLayoutId id="2147483896" r:id="rId23"/>
    <p:sldLayoutId id="2147483897" r:id="rId24"/>
    <p:sldLayoutId id="2147483898" r:id="rId25"/>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cstate="print">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22137866"/>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smtClean="0"/>
              <a:t>Click to </a:t>
            </a:r>
            <a:r>
              <a:rPr lang="en-US" dirty="0"/>
              <a:t>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3" cstate="print">
            <a:extLst>
              <a:ext uri="{96DAC541-7B7A-43D3-8B79-37D633B846F1}">
                <asvg:svgBlip xmlns="" xmlns:asvg="http://schemas.microsoft.com/office/drawing/2016/SVG/main"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5" name="Rectangle 4"/>
          <p:cNvSpPr/>
          <p:nvPr/>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Capgemini Blue</a:t>
            </a:r>
          </a:p>
          <a:p>
            <a:pPr marL="171450"/>
            <a:r>
              <a:rPr lang="en-US" sz="600" dirty="0" smtClean="0">
                <a:solidFill>
                  <a:prstClr val="white"/>
                </a:solidFill>
              </a:rPr>
              <a:t>R 0</a:t>
            </a:r>
          </a:p>
          <a:p>
            <a:pPr marL="171450"/>
            <a:r>
              <a:rPr lang="en-US" sz="600" dirty="0" smtClean="0">
                <a:solidFill>
                  <a:prstClr val="white"/>
                </a:solidFill>
              </a:rPr>
              <a:t>G 112</a:t>
            </a:r>
          </a:p>
          <a:p>
            <a:pPr marL="171450"/>
            <a:r>
              <a:rPr lang="en-US" sz="600" dirty="0" smtClean="0">
                <a:solidFill>
                  <a:prstClr val="white"/>
                </a:solidFill>
              </a:rPr>
              <a:t>B 173</a:t>
            </a:r>
          </a:p>
        </p:txBody>
      </p:sp>
      <p:sp>
        <p:nvSpPr>
          <p:cNvPr id="6" name="Rectangle 5"/>
          <p:cNvSpPr/>
          <p:nvPr/>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Vibrant</a:t>
            </a:r>
            <a:br>
              <a:rPr lang="en-US" sz="600" b="1" dirty="0" smtClean="0">
                <a:solidFill>
                  <a:prstClr val="white"/>
                </a:solidFill>
              </a:rPr>
            </a:br>
            <a:r>
              <a:rPr lang="en-US" sz="600" b="1" dirty="0" smtClean="0">
                <a:solidFill>
                  <a:prstClr val="white"/>
                </a:solidFill>
              </a:rPr>
              <a:t>Blue</a:t>
            </a:r>
          </a:p>
          <a:p>
            <a:pPr marL="171450"/>
            <a:r>
              <a:rPr lang="en-US" sz="600" dirty="0" smtClean="0">
                <a:solidFill>
                  <a:prstClr val="white"/>
                </a:solidFill>
              </a:rPr>
              <a:t>R 18</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171</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219</a:t>
            </a:r>
            <a:endParaRPr lang="en-US" sz="600" dirty="0">
              <a:solidFill>
                <a:prstClr val="white"/>
              </a:solidFill>
            </a:endParaRPr>
          </a:p>
        </p:txBody>
      </p:sp>
      <p:sp>
        <p:nvSpPr>
          <p:cNvPr id="7" name="Rectangle 6"/>
          <p:cNvSpPr/>
          <p:nvPr/>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Deep</a:t>
            </a:r>
            <a:br>
              <a:rPr lang="en-US" sz="600" b="1" dirty="0" smtClean="0">
                <a:solidFill>
                  <a:prstClr val="white"/>
                </a:solidFill>
              </a:rPr>
            </a:br>
            <a:r>
              <a:rPr lang="en-US" sz="600" b="1" dirty="0" smtClean="0">
                <a:solidFill>
                  <a:prstClr val="white"/>
                </a:solidFill>
              </a:rPr>
              <a:t>Purple</a:t>
            </a:r>
          </a:p>
          <a:p>
            <a:pPr marL="171450"/>
            <a:r>
              <a:rPr lang="en-US" sz="600" dirty="0">
                <a:solidFill>
                  <a:prstClr val="white"/>
                </a:solidFill>
              </a:rPr>
              <a:t>R </a:t>
            </a:r>
            <a:r>
              <a:rPr lang="en-US" sz="600" dirty="0" smtClean="0">
                <a:solidFill>
                  <a:prstClr val="white"/>
                </a:solidFill>
              </a:rPr>
              <a:t>43</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10</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61</a:t>
            </a:r>
            <a:endParaRPr lang="en-US" sz="600" dirty="0">
              <a:solidFill>
                <a:prstClr val="white"/>
              </a:solidFill>
            </a:endParaRPr>
          </a:p>
        </p:txBody>
      </p:sp>
      <p:sp>
        <p:nvSpPr>
          <p:cNvPr id="8" name="Rectangle 7"/>
          <p:cNvSpPr/>
          <p:nvPr/>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Tech</a:t>
            </a:r>
            <a:br>
              <a:rPr lang="en-US" sz="600" b="1" dirty="0" smtClean="0">
                <a:solidFill>
                  <a:prstClr val="white"/>
                </a:solidFill>
              </a:rPr>
            </a:br>
            <a:r>
              <a:rPr lang="en-US" sz="600" b="1" dirty="0" smtClean="0">
                <a:solidFill>
                  <a:prstClr val="white"/>
                </a:solidFill>
              </a:rPr>
              <a:t>Red</a:t>
            </a:r>
          </a:p>
          <a:p>
            <a:pPr marL="171450"/>
            <a:r>
              <a:rPr lang="en-US" sz="600" dirty="0">
                <a:solidFill>
                  <a:prstClr val="white"/>
                </a:solidFill>
              </a:rPr>
              <a:t>R </a:t>
            </a:r>
            <a:r>
              <a:rPr lang="en-US" sz="600" dirty="0" smtClean="0">
                <a:solidFill>
                  <a:prstClr val="white"/>
                </a:solidFill>
              </a:rPr>
              <a:t>255</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48</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76</a:t>
            </a:r>
            <a:endParaRPr lang="en-US" sz="600" dirty="0">
              <a:solidFill>
                <a:prstClr val="white"/>
              </a:solidFill>
            </a:endParaRPr>
          </a:p>
        </p:txBody>
      </p:sp>
      <p:sp>
        <p:nvSpPr>
          <p:cNvPr id="10" name="Rectangle 9"/>
          <p:cNvSpPr/>
          <p:nvPr/>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Zest</a:t>
            </a:r>
            <a:br>
              <a:rPr lang="en-US" sz="600" b="1" dirty="0" smtClean="0">
                <a:solidFill>
                  <a:prstClr val="white"/>
                </a:solidFill>
              </a:rPr>
            </a:br>
            <a:r>
              <a:rPr lang="en-US" sz="600" b="1" dirty="0" smtClean="0">
                <a:solidFill>
                  <a:prstClr val="white"/>
                </a:solidFill>
              </a:rPr>
              <a:t>Green</a:t>
            </a:r>
          </a:p>
          <a:p>
            <a:pPr marL="171450"/>
            <a:r>
              <a:rPr lang="en-US" sz="600" dirty="0">
                <a:solidFill>
                  <a:prstClr val="white"/>
                </a:solidFill>
              </a:rPr>
              <a:t>R </a:t>
            </a:r>
            <a:r>
              <a:rPr lang="en-US" sz="600" dirty="0" smtClean="0">
                <a:solidFill>
                  <a:prstClr val="white"/>
                </a:solidFill>
              </a:rPr>
              <a:t>149</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230</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22</a:t>
            </a:r>
            <a:endParaRPr lang="en-US" sz="600" dirty="0">
              <a:solidFill>
                <a:prstClr val="white"/>
              </a:solidFill>
            </a:endParaRPr>
          </a:p>
        </p:txBody>
      </p:sp>
      <p:sp>
        <p:nvSpPr>
          <p:cNvPr id="11" name="Rectangle 10"/>
          <p:cNvSpPr/>
          <p:nvPr/>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Capgemini </a:t>
            </a:r>
            <a:r>
              <a:rPr lang="en-US" sz="600" b="1" dirty="0" smtClean="0">
                <a:solidFill>
                  <a:prstClr val="white"/>
                </a:solidFill>
              </a:rPr>
              <a:t>Blue</a:t>
            </a:r>
            <a:r>
              <a:rPr lang="en-US" sz="600" dirty="0" smtClean="0">
                <a:solidFill>
                  <a:prstClr val="white"/>
                </a:solidFill>
              </a:rPr>
              <a:t> (-50%)</a:t>
            </a:r>
            <a:endParaRPr lang="en-US" sz="600" dirty="0">
              <a:solidFill>
                <a:prstClr val="white"/>
              </a:solidFill>
            </a:endParaRPr>
          </a:p>
          <a:p>
            <a:pPr marL="171450"/>
            <a:r>
              <a:rPr lang="en-US" sz="600" dirty="0">
                <a:solidFill>
                  <a:prstClr val="white"/>
                </a:solidFill>
              </a:rPr>
              <a:t>R </a:t>
            </a:r>
            <a:r>
              <a:rPr lang="en-US" sz="600" dirty="0" smtClean="0">
                <a:solidFill>
                  <a:prstClr val="white"/>
                </a:solidFill>
              </a:rPr>
              <a:t>128</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184</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214</a:t>
            </a:r>
            <a:endParaRPr lang="en-US" sz="600" dirty="0">
              <a:solidFill>
                <a:prstClr val="white"/>
              </a:solidFill>
            </a:endParaRPr>
          </a:p>
        </p:txBody>
      </p:sp>
      <p:sp>
        <p:nvSpPr>
          <p:cNvPr id="12" name="Rectangle 11"/>
          <p:cNvSpPr/>
          <p:nvPr/>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smtClean="0">
                <a:solidFill>
                  <a:prstClr val="white"/>
                </a:solidFill>
              </a:rPr>
              <a:t>Vibrant</a:t>
            </a:r>
            <a:br>
              <a:rPr lang="en-US" sz="600" b="1" dirty="0" smtClean="0">
                <a:solidFill>
                  <a:prstClr val="white"/>
                </a:solidFill>
              </a:rPr>
            </a:br>
            <a:r>
              <a:rPr lang="en-US" sz="600" b="1" dirty="0" smtClean="0">
                <a:solidFill>
                  <a:prstClr val="white"/>
                </a:solidFill>
              </a:rPr>
              <a:t>Blue</a:t>
            </a:r>
            <a:r>
              <a:rPr lang="en-US" sz="600" dirty="0" smtClean="0">
                <a:solidFill>
                  <a:prstClr val="white"/>
                </a:solidFill>
              </a:rPr>
              <a:t> </a:t>
            </a:r>
            <a:r>
              <a:rPr lang="en-US" sz="600" dirty="0">
                <a:solidFill>
                  <a:prstClr val="white"/>
                </a:solidFill>
              </a:rPr>
              <a:t>(-50%)</a:t>
            </a:r>
          </a:p>
          <a:p>
            <a:pPr marL="171450"/>
            <a:r>
              <a:rPr lang="en-US" sz="600" dirty="0">
                <a:solidFill>
                  <a:prstClr val="white"/>
                </a:solidFill>
              </a:rPr>
              <a:t>R </a:t>
            </a:r>
            <a:r>
              <a:rPr lang="en-US" sz="600" dirty="0" smtClean="0">
                <a:solidFill>
                  <a:prstClr val="white"/>
                </a:solidFill>
              </a:rPr>
              <a:t>136</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213</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237</a:t>
            </a:r>
            <a:endParaRPr lang="en-US" sz="600" dirty="0">
              <a:solidFill>
                <a:prstClr val="white"/>
              </a:solidFill>
            </a:endParaRPr>
          </a:p>
        </p:txBody>
      </p:sp>
      <p:sp>
        <p:nvSpPr>
          <p:cNvPr id="14" name="Rectangle 13"/>
          <p:cNvSpPr/>
          <p:nvPr/>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Bright</a:t>
            </a:r>
            <a:r>
              <a:rPr lang="en-US" sz="600" b="1" dirty="0">
                <a:solidFill>
                  <a:prstClr val="white"/>
                </a:solidFill>
              </a:rPr>
              <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a:t>
            </a:r>
            <a:r>
              <a:rPr lang="en-US" sz="600" dirty="0" smtClean="0">
                <a:solidFill>
                  <a:prstClr val="white"/>
                </a:solidFill>
              </a:rPr>
              <a:t>109</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100</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204</a:t>
            </a:r>
            <a:endParaRPr lang="en-US" sz="600" dirty="0">
              <a:solidFill>
                <a:prstClr val="white"/>
              </a:solidFill>
            </a:endParaRPr>
          </a:p>
        </p:txBody>
      </p:sp>
      <p:sp>
        <p:nvSpPr>
          <p:cNvPr id="15" name="Rectangle 14"/>
          <p:cNvSpPr/>
          <p:nvPr/>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Orange</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255</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99</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39</a:t>
            </a:r>
            <a:endParaRPr lang="en-US" sz="600" dirty="0">
              <a:solidFill>
                <a:prstClr val="white"/>
              </a:solidFill>
            </a:endParaRPr>
          </a:p>
        </p:txBody>
      </p:sp>
      <p:sp>
        <p:nvSpPr>
          <p:cNvPr id="16" name="Rectangle 15"/>
          <p:cNvSpPr/>
          <p:nvPr/>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Bright</a:t>
            </a:r>
            <a:r>
              <a:rPr lang="en-US" sz="600" b="1" dirty="0">
                <a:solidFill>
                  <a:prstClr val="white"/>
                </a:solidFill>
              </a:rPr>
              <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a:t>
            </a:r>
            <a:r>
              <a:rPr lang="en-US" sz="600" dirty="0" smtClean="0">
                <a:solidFill>
                  <a:prstClr val="white"/>
                </a:solidFill>
              </a:rPr>
              <a:t>200</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255</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22</a:t>
            </a:r>
            <a:endParaRPr lang="en-US" sz="600" dirty="0">
              <a:solidFill>
                <a:prstClr val="white"/>
              </a:solidFill>
            </a:endParaRPr>
          </a:p>
        </p:txBody>
      </p:sp>
      <p:sp>
        <p:nvSpPr>
          <p:cNvPr id="17" name="Rectangle 16"/>
          <p:cNvSpPr/>
          <p:nvPr/>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Purple</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126</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57</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186</a:t>
            </a:r>
            <a:endParaRPr lang="en-US" sz="600" dirty="0">
              <a:solidFill>
                <a:prstClr val="white"/>
              </a:solidFill>
            </a:endParaRPr>
          </a:p>
        </p:txBody>
      </p:sp>
      <p:sp>
        <p:nvSpPr>
          <p:cNvPr id="18" name="Rectangle 17"/>
          <p:cNvSpPr/>
          <p:nvPr/>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Green</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0</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195</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123</a:t>
            </a:r>
            <a:endParaRPr lang="en-US" sz="600" dirty="0">
              <a:solidFill>
                <a:prstClr val="white"/>
              </a:solidFill>
            </a:endParaRPr>
          </a:p>
        </p:txBody>
      </p:sp>
      <p:sp>
        <p:nvSpPr>
          <p:cNvPr id="19" name="Rectangle 18"/>
          <p:cNvSpPr/>
          <p:nvPr/>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Dark</a:t>
            </a:r>
            <a:r>
              <a:rPr lang="en-US" sz="600" b="1" dirty="0">
                <a:solidFill>
                  <a:prstClr val="white"/>
                </a:solidFill>
              </a:rPr>
              <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a:t>
            </a:r>
            <a:r>
              <a:rPr lang="en-US" sz="600" dirty="0" smtClean="0">
                <a:solidFill>
                  <a:prstClr val="white"/>
                </a:solidFill>
              </a:rPr>
              <a:t>21</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99</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107</a:t>
            </a:r>
            <a:endParaRPr lang="en-US" sz="600" dirty="0">
              <a:solidFill>
                <a:prstClr val="white"/>
              </a:solidFill>
            </a:endParaRPr>
          </a:p>
        </p:txBody>
      </p:sp>
      <p:sp>
        <p:nvSpPr>
          <p:cNvPr id="20" name="Rectangle 19"/>
          <p:cNvSpPr/>
          <p:nvPr/>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Aqua</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15</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153</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156</a:t>
            </a:r>
            <a:endParaRPr lang="en-US" sz="600" dirty="0">
              <a:solidFill>
                <a:prstClr val="white"/>
              </a:solidFill>
            </a:endParaRPr>
          </a:p>
        </p:txBody>
      </p:sp>
      <p:sp>
        <p:nvSpPr>
          <p:cNvPr id="21" name="Rectangle 20"/>
          <p:cNvSpPr/>
          <p:nvPr/>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Bright</a:t>
            </a:r>
            <a:r>
              <a:rPr lang="en-US" sz="600" b="1" dirty="0">
                <a:solidFill>
                  <a:prstClr val="white"/>
                </a:solidFill>
              </a:rPr>
              <a:t/>
            </a:r>
            <a:br>
              <a:rPr lang="en-US" sz="600" b="1" dirty="0">
                <a:solidFill>
                  <a:prstClr val="white"/>
                </a:solidFill>
              </a:rPr>
            </a:br>
            <a:r>
              <a:rPr lang="en-US" sz="600" b="1" dirty="0" smtClean="0">
                <a:solidFill>
                  <a:prstClr val="white"/>
                </a:solidFill>
              </a:rPr>
              <a:t>Aqua</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1</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209</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208</a:t>
            </a:r>
            <a:endParaRPr lang="en-US" sz="600" dirty="0">
              <a:solidFill>
                <a:prstClr val="white"/>
              </a:solidFill>
            </a:endParaRPr>
          </a:p>
        </p:txBody>
      </p:sp>
      <p:sp>
        <p:nvSpPr>
          <p:cNvPr id="22" name="Rectangle 21"/>
          <p:cNvSpPr/>
          <p:nvPr/>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Peach</a:t>
            </a:r>
          </a:p>
          <a:p>
            <a:pPr marL="171450"/>
            <a:r>
              <a:rPr lang="en-US" sz="600" dirty="0">
                <a:solidFill>
                  <a:prstClr val="white"/>
                </a:solidFill>
              </a:rPr>
              <a:t>R 255</a:t>
            </a:r>
          </a:p>
          <a:p>
            <a:pPr marL="171450"/>
            <a:r>
              <a:rPr lang="en-US" sz="600" dirty="0">
                <a:solidFill>
                  <a:prstClr val="white"/>
                </a:solidFill>
              </a:rPr>
              <a:t>G 126</a:t>
            </a:r>
          </a:p>
          <a:p>
            <a:pPr marL="171450"/>
            <a:r>
              <a:rPr lang="en-US" sz="600" dirty="0">
                <a:solidFill>
                  <a:prstClr val="white"/>
                </a:solidFill>
              </a:rPr>
              <a:t>B 131</a:t>
            </a:r>
          </a:p>
        </p:txBody>
      </p:sp>
      <p:sp>
        <p:nvSpPr>
          <p:cNvPr id="23" name="Rectangle 22"/>
          <p:cNvSpPr/>
          <p:nvPr/>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Light</a:t>
            </a:r>
            <a:br>
              <a:rPr lang="en-US" sz="600" b="1" dirty="0" smtClean="0">
                <a:solidFill>
                  <a:prstClr val="white"/>
                </a:solidFill>
              </a:rPr>
            </a:br>
            <a:r>
              <a:rPr lang="en-US" sz="600" b="1" dirty="0" smtClean="0">
                <a:solidFill>
                  <a:prstClr val="white"/>
                </a:solidFill>
              </a:rPr>
              <a:t>Claret</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203</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41</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128</a:t>
            </a:r>
            <a:endParaRPr lang="en-US" sz="600" dirty="0">
              <a:solidFill>
                <a:prstClr val="white"/>
              </a:solidFill>
            </a:endParaRPr>
          </a:p>
        </p:txBody>
      </p:sp>
      <p:sp>
        <p:nvSpPr>
          <p:cNvPr id="24" name="Rectangle 23"/>
          <p:cNvSpPr/>
          <p:nvPr/>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Claret</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134</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8</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100</a:t>
            </a:r>
            <a:endParaRPr lang="en-US" sz="600" dirty="0">
              <a:solidFill>
                <a:prstClr val="white"/>
              </a:solidFill>
            </a:endParaRPr>
          </a:p>
        </p:txBody>
      </p:sp>
      <p:sp>
        <p:nvSpPr>
          <p:cNvPr id="25" name="Rectangle 24"/>
          <p:cNvSpPr/>
          <p:nvPr/>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rgbClr val="0070AD"/>
                </a:solidFill>
              </a:rPr>
              <a:t>Primary</a:t>
            </a:r>
            <a:endParaRPr lang="en-US" sz="1000" b="1" dirty="0">
              <a:solidFill>
                <a:srgbClr val="0070AD"/>
              </a:solidFill>
            </a:endParaRPr>
          </a:p>
        </p:txBody>
      </p:sp>
      <p:sp>
        <p:nvSpPr>
          <p:cNvPr id="26" name="Rectangle 25"/>
          <p:cNvSpPr/>
          <p:nvPr/>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rgbClr val="0070AD"/>
                </a:solidFill>
              </a:rPr>
              <a:t>Infographic</a:t>
            </a:r>
            <a:endParaRPr lang="en-US" sz="1000" b="1" dirty="0">
              <a:solidFill>
                <a:srgbClr val="0070AD"/>
              </a:solidFill>
            </a:endParaRPr>
          </a:p>
        </p:txBody>
      </p:sp>
      <p:sp>
        <p:nvSpPr>
          <p:cNvPr id="27" name="Rectangle 26"/>
          <p:cNvSpPr/>
          <p:nvPr/>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rgbClr val="0070AD"/>
                </a:solidFill>
              </a:rPr>
              <a:t>Secondary</a:t>
            </a:r>
            <a:endParaRPr lang="en-US" sz="1000" b="1" dirty="0">
              <a:solidFill>
                <a:srgbClr val="0070AD"/>
              </a:solidFill>
            </a:endParaRPr>
          </a:p>
        </p:txBody>
      </p:sp>
      <p:sp>
        <p:nvSpPr>
          <p:cNvPr id="28" name="Rectangle 27"/>
          <p:cNvSpPr/>
          <p:nvPr/>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Dark</a:t>
            </a:r>
            <a:r>
              <a:rPr lang="en-US" sz="600" b="1" dirty="0">
                <a:solidFill>
                  <a:prstClr val="white"/>
                </a:solidFill>
              </a:rPr>
              <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a:t>
            </a:r>
            <a:r>
              <a:rPr lang="en-US" sz="600" dirty="0" smtClean="0">
                <a:solidFill>
                  <a:prstClr val="white"/>
                </a:solidFill>
              </a:rPr>
              <a:t>71</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167</a:t>
            </a:r>
            <a:endParaRPr lang="en-US" sz="600" dirty="0">
              <a:solidFill>
                <a:prstClr val="white"/>
              </a:solidFill>
            </a:endParaRPr>
          </a:p>
        </p:txBody>
      </p:sp>
    </p:spTree>
    <p:extLst>
      <p:ext uri="{BB962C8B-B14F-4D97-AF65-F5344CB8AC3E}">
        <p14:creationId xmlns:p14="http://schemas.microsoft.com/office/powerpoint/2010/main" val="1458053195"/>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8" r:id="rId14"/>
    <p:sldLayoutId id="2147483919" r:id="rId15"/>
    <p:sldLayoutId id="2147483920" r:id="rId16"/>
    <p:sldLayoutId id="2147483921" r:id="rId17"/>
    <p:sldLayoutId id="2147483922" r:id="rId18"/>
    <p:sldLayoutId id="2147483923" r:id="rId19"/>
    <p:sldLayoutId id="2147483924" r:id="rId20"/>
    <p:sldLayoutId id="2147483925" r:id="rId21"/>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cstate="print">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297060627"/>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smtClean="0"/>
              <a:t>Click to </a:t>
            </a:r>
            <a:r>
              <a:rPr lang="en-US" dirty="0"/>
              <a:t>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4" cstate="print">
            <a:extLst>
              <a:ext uri="{96DAC541-7B7A-43D3-8B79-37D633B846F1}">
                <asvg:svgBlip xmlns="" xmlns:asvg="http://schemas.microsoft.com/office/drawing/2016/SVG/main"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5" name="Rectangle 4"/>
          <p:cNvSpPr/>
          <p:nvPr/>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Capgemini Blue</a:t>
            </a:r>
          </a:p>
          <a:p>
            <a:pPr marL="171450"/>
            <a:r>
              <a:rPr lang="en-US" sz="600" dirty="0" smtClean="0">
                <a:solidFill>
                  <a:prstClr val="white"/>
                </a:solidFill>
              </a:rPr>
              <a:t>R 0</a:t>
            </a:r>
          </a:p>
          <a:p>
            <a:pPr marL="171450"/>
            <a:r>
              <a:rPr lang="en-US" sz="600" dirty="0" smtClean="0">
                <a:solidFill>
                  <a:prstClr val="white"/>
                </a:solidFill>
              </a:rPr>
              <a:t>G 112</a:t>
            </a:r>
          </a:p>
          <a:p>
            <a:pPr marL="171450"/>
            <a:r>
              <a:rPr lang="en-US" sz="600" dirty="0" smtClean="0">
                <a:solidFill>
                  <a:prstClr val="white"/>
                </a:solidFill>
              </a:rPr>
              <a:t>B 173</a:t>
            </a:r>
          </a:p>
        </p:txBody>
      </p:sp>
      <p:sp>
        <p:nvSpPr>
          <p:cNvPr id="6" name="Rectangle 5"/>
          <p:cNvSpPr/>
          <p:nvPr/>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Vibrant</a:t>
            </a:r>
            <a:br>
              <a:rPr lang="en-US" sz="600" b="1" dirty="0" smtClean="0">
                <a:solidFill>
                  <a:prstClr val="white"/>
                </a:solidFill>
              </a:rPr>
            </a:br>
            <a:r>
              <a:rPr lang="en-US" sz="600" b="1" dirty="0" smtClean="0">
                <a:solidFill>
                  <a:prstClr val="white"/>
                </a:solidFill>
              </a:rPr>
              <a:t>Blue</a:t>
            </a:r>
          </a:p>
          <a:p>
            <a:pPr marL="171450"/>
            <a:r>
              <a:rPr lang="en-US" sz="600" dirty="0" smtClean="0">
                <a:solidFill>
                  <a:prstClr val="white"/>
                </a:solidFill>
              </a:rPr>
              <a:t>R 18</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171</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219</a:t>
            </a:r>
            <a:endParaRPr lang="en-US" sz="600" dirty="0">
              <a:solidFill>
                <a:prstClr val="white"/>
              </a:solidFill>
            </a:endParaRPr>
          </a:p>
        </p:txBody>
      </p:sp>
      <p:sp>
        <p:nvSpPr>
          <p:cNvPr id="7" name="Rectangle 6"/>
          <p:cNvSpPr/>
          <p:nvPr/>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Deep</a:t>
            </a:r>
            <a:br>
              <a:rPr lang="en-US" sz="600" b="1" dirty="0" smtClean="0">
                <a:solidFill>
                  <a:prstClr val="white"/>
                </a:solidFill>
              </a:rPr>
            </a:br>
            <a:r>
              <a:rPr lang="en-US" sz="600" b="1" dirty="0" smtClean="0">
                <a:solidFill>
                  <a:prstClr val="white"/>
                </a:solidFill>
              </a:rPr>
              <a:t>Purple</a:t>
            </a:r>
          </a:p>
          <a:p>
            <a:pPr marL="171450"/>
            <a:r>
              <a:rPr lang="en-US" sz="600" dirty="0">
                <a:solidFill>
                  <a:prstClr val="white"/>
                </a:solidFill>
              </a:rPr>
              <a:t>R </a:t>
            </a:r>
            <a:r>
              <a:rPr lang="en-US" sz="600" dirty="0" smtClean="0">
                <a:solidFill>
                  <a:prstClr val="white"/>
                </a:solidFill>
              </a:rPr>
              <a:t>43</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10</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61</a:t>
            </a:r>
            <a:endParaRPr lang="en-US" sz="600" dirty="0">
              <a:solidFill>
                <a:prstClr val="white"/>
              </a:solidFill>
            </a:endParaRPr>
          </a:p>
        </p:txBody>
      </p:sp>
      <p:sp>
        <p:nvSpPr>
          <p:cNvPr id="8" name="Rectangle 7"/>
          <p:cNvSpPr/>
          <p:nvPr/>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Tech</a:t>
            </a:r>
            <a:br>
              <a:rPr lang="en-US" sz="600" b="1" dirty="0" smtClean="0">
                <a:solidFill>
                  <a:prstClr val="white"/>
                </a:solidFill>
              </a:rPr>
            </a:br>
            <a:r>
              <a:rPr lang="en-US" sz="600" b="1" dirty="0" smtClean="0">
                <a:solidFill>
                  <a:prstClr val="white"/>
                </a:solidFill>
              </a:rPr>
              <a:t>Red</a:t>
            </a:r>
          </a:p>
          <a:p>
            <a:pPr marL="171450"/>
            <a:r>
              <a:rPr lang="en-US" sz="600" dirty="0">
                <a:solidFill>
                  <a:prstClr val="white"/>
                </a:solidFill>
              </a:rPr>
              <a:t>R </a:t>
            </a:r>
            <a:r>
              <a:rPr lang="en-US" sz="600" dirty="0" smtClean="0">
                <a:solidFill>
                  <a:prstClr val="white"/>
                </a:solidFill>
              </a:rPr>
              <a:t>255</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48</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76</a:t>
            </a:r>
            <a:endParaRPr lang="en-US" sz="600" dirty="0">
              <a:solidFill>
                <a:prstClr val="white"/>
              </a:solidFill>
            </a:endParaRPr>
          </a:p>
        </p:txBody>
      </p:sp>
      <p:sp>
        <p:nvSpPr>
          <p:cNvPr id="10" name="Rectangle 9"/>
          <p:cNvSpPr/>
          <p:nvPr/>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Zest</a:t>
            </a:r>
            <a:br>
              <a:rPr lang="en-US" sz="600" b="1" dirty="0" smtClean="0">
                <a:solidFill>
                  <a:prstClr val="white"/>
                </a:solidFill>
              </a:rPr>
            </a:br>
            <a:r>
              <a:rPr lang="en-US" sz="600" b="1" dirty="0" smtClean="0">
                <a:solidFill>
                  <a:prstClr val="white"/>
                </a:solidFill>
              </a:rPr>
              <a:t>Green</a:t>
            </a:r>
          </a:p>
          <a:p>
            <a:pPr marL="171450"/>
            <a:r>
              <a:rPr lang="en-US" sz="600" dirty="0">
                <a:solidFill>
                  <a:prstClr val="white"/>
                </a:solidFill>
              </a:rPr>
              <a:t>R </a:t>
            </a:r>
            <a:r>
              <a:rPr lang="en-US" sz="600" dirty="0" smtClean="0">
                <a:solidFill>
                  <a:prstClr val="white"/>
                </a:solidFill>
              </a:rPr>
              <a:t>149</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230</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22</a:t>
            </a:r>
            <a:endParaRPr lang="en-US" sz="600" dirty="0">
              <a:solidFill>
                <a:prstClr val="white"/>
              </a:solidFill>
            </a:endParaRPr>
          </a:p>
        </p:txBody>
      </p:sp>
      <p:sp>
        <p:nvSpPr>
          <p:cNvPr id="11" name="Rectangle 10"/>
          <p:cNvSpPr/>
          <p:nvPr/>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Capgemini </a:t>
            </a:r>
            <a:r>
              <a:rPr lang="en-US" sz="600" b="1" dirty="0" smtClean="0">
                <a:solidFill>
                  <a:prstClr val="white"/>
                </a:solidFill>
              </a:rPr>
              <a:t>Blue</a:t>
            </a:r>
            <a:r>
              <a:rPr lang="en-US" sz="600" dirty="0" smtClean="0">
                <a:solidFill>
                  <a:prstClr val="white"/>
                </a:solidFill>
              </a:rPr>
              <a:t> (-50%)</a:t>
            </a:r>
            <a:endParaRPr lang="en-US" sz="600" dirty="0">
              <a:solidFill>
                <a:prstClr val="white"/>
              </a:solidFill>
            </a:endParaRPr>
          </a:p>
          <a:p>
            <a:pPr marL="171450"/>
            <a:r>
              <a:rPr lang="en-US" sz="600" dirty="0">
                <a:solidFill>
                  <a:prstClr val="white"/>
                </a:solidFill>
              </a:rPr>
              <a:t>R </a:t>
            </a:r>
            <a:r>
              <a:rPr lang="en-US" sz="600" dirty="0" smtClean="0">
                <a:solidFill>
                  <a:prstClr val="white"/>
                </a:solidFill>
              </a:rPr>
              <a:t>128</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184</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214</a:t>
            </a:r>
            <a:endParaRPr lang="en-US" sz="600" dirty="0">
              <a:solidFill>
                <a:prstClr val="white"/>
              </a:solidFill>
            </a:endParaRPr>
          </a:p>
        </p:txBody>
      </p:sp>
      <p:sp>
        <p:nvSpPr>
          <p:cNvPr id="12" name="Rectangle 11"/>
          <p:cNvSpPr/>
          <p:nvPr/>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smtClean="0">
                <a:solidFill>
                  <a:prstClr val="white"/>
                </a:solidFill>
              </a:rPr>
              <a:t>Vibrant</a:t>
            </a:r>
            <a:br>
              <a:rPr lang="en-US" sz="600" b="1" dirty="0" smtClean="0">
                <a:solidFill>
                  <a:prstClr val="white"/>
                </a:solidFill>
              </a:rPr>
            </a:br>
            <a:r>
              <a:rPr lang="en-US" sz="600" b="1" dirty="0" smtClean="0">
                <a:solidFill>
                  <a:prstClr val="white"/>
                </a:solidFill>
              </a:rPr>
              <a:t>Blue</a:t>
            </a:r>
            <a:r>
              <a:rPr lang="en-US" sz="600" dirty="0" smtClean="0">
                <a:solidFill>
                  <a:prstClr val="white"/>
                </a:solidFill>
              </a:rPr>
              <a:t> </a:t>
            </a:r>
            <a:r>
              <a:rPr lang="en-US" sz="600" dirty="0">
                <a:solidFill>
                  <a:prstClr val="white"/>
                </a:solidFill>
              </a:rPr>
              <a:t>(-50%)</a:t>
            </a:r>
          </a:p>
          <a:p>
            <a:pPr marL="171450"/>
            <a:r>
              <a:rPr lang="en-US" sz="600" dirty="0">
                <a:solidFill>
                  <a:prstClr val="white"/>
                </a:solidFill>
              </a:rPr>
              <a:t>R </a:t>
            </a:r>
            <a:r>
              <a:rPr lang="en-US" sz="600" dirty="0" smtClean="0">
                <a:solidFill>
                  <a:prstClr val="white"/>
                </a:solidFill>
              </a:rPr>
              <a:t>136</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213</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237</a:t>
            </a:r>
            <a:endParaRPr lang="en-US" sz="600" dirty="0">
              <a:solidFill>
                <a:prstClr val="white"/>
              </a:solidFill>
            </a:endParaRPr>
          </a:p>
        </p:txBody>
      </p:sp>
      <p:sp>
        <p:nvSpPr>
          <p:cNvPr id="14" name="Rectangle 13"/>
          <p:cNvSpPr/>
          <p:nvPr/>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Bright</a:t>
            </a:r>
            <a:r>
              <a:rPr lang="en-US" sz="600" b="1" dirty="0">
                <a:solidFill>
                  <a:prstClr val="white"/>
                </a:solidFill>
              </a:rPr>
              <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a:t>
            </a:r>
            <a:r>
              <a:rPr lang="en-US" sz="600" dirty="0" smtClean="0">
                <a:solidFill>
                  <a:prstClr val="white"/>
                </a:solidFill>
              </a:rPr>
              <a:t>109</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100</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204</a:t>
            </a:r>
            <a:endParaRPr lang="en-US" sz="600" dirty="0">
              <a:solidFill>
                <a:prstClr val="white"/>
              </a:solidFill>
            </a:endParaRPr>
          </a:p>
        </p:txBody>
      </p:sp>
      <p:sp>
        <p:nvSpPr>
          <p:cNvPr id="15" name="Rectangle 14"/>
          <p:cNvSpPr/>
          <p:nvPr/>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Orange</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255</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99</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39</a:t>
            </a:r>
            <a:endParaRPr lang="en-US" sz="600" dirty="0">
              <a:solidFill>
                <a:prstClr val="white"/>
              </a:solidFill>
            </a:endParaRPr>
          </a:p>
        </p:txBody>
      </p:sp>
      <p:sp>
        <p:nvSpPr>
          <p:cNvPr id="16" name="Rectangle 15"/>
          <p:cNvSpPr/>
          <p:nvPr/>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Bright</a:t>
            </a:r>
            <a:r>
              <a:rPr lang="en-US" sz="600" b="1" dirty="0">
                <a:solidFill>
                  <a:prstClr val="white"/>
                </a:solidFill>
              </a:rPr>
              <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a:t>
            </a:r>
            <a:r>
              <a:rPr lang="en-US" sz="600" dirty="0" smtClean="0">
                <a:solidFill>
                  <a:prstClr val="white"/>
                </a:solidFill>
              </a:rPr>
              <a:t>200</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255</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22</a:t>
            </a:r>
            <a:endParaRPr lang="en-US" sz="600" dirty="0">
              <a:solidFill>
                <a:prstClr val="white"/>
              </a:solidFill>
            </a:endParaRPr>
          </a:p>
        </p:txBody>
      </p:sp>
      <p:sp>
        <p:nvSpPr>
          <p:cNvPr id="17" name="Rectangle 16"/>
          <p:cNvSpPr/>
          <p:nvPr/>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Purple</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126</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57</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186</a:t>
            </a:r>
            <a:endParaRPr lang="en-US" sz="600" dirty="0">
              <a:solidFill>
                <a:prstClr val="white"/>
              </a:solidFill>
            </a:endParaRPr>
          </a:p>
        </p:txBody>
      </p:sp>
      <p:sp>
        <p:nvSpPr>
          <p:cNvPr id="18" name="Rectangle 17"/>
          <p:cNvSpPr/>
          <p:nvPr/>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Green</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0</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195</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123</a:t>
            </a:r>
            <a:endParaRPr lang="en-US" sz="600" dirty="0">
              <a:solidFill>
                <a:prstClr val="white"/>
              </a:solidFill>
            </a:endParaRPr>
          </a:p>
        </p:txBody>
      </p:sp>
      <p:sp>
        <p:nvSpPr>
          <p:cNvPr id="19" name="Rectangle 18"/>
          <p:cNvSpPr/>
          <p:nvPr/>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Dark</a:t>
            </a:r>
            <a:r>
              <a:rPr lang="en-US" sz="600" b="1" dirty="0">
                <a:solidFill>
                  <a:prstClr val="white"/>
                </a:solidFill>
              </a:rPr>
              <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a:t>
            </a:r>
            <a:r>
              <a:rPr lang="en-US" sz="600" dirty="0" smtClean="0">
                <a:solidFill>
                  <a:prstClr val="white"/>
                </a:solidFill>
              </a:rPr>
              <a:t>21</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99</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107</a:t>
            </a:r>
            <a:endParaRPr lang="en-US" sz="600" dirty="0">
              <a:solidFill>
                <a:prstClr val="white"/>
              </a:solidFill>
            </a:endParaRPr>
          </a:p>
        </p:txBody>
      </p:sp>
      <p:sp>
        <p:nvSpPr>
          <p:cNvPr id="20" name="Rectangle 19"/>
          <p:cNvSpPr/>
          <p:nvPr/>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Aqua</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15</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153</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156</a:t>
            </a:r>
            <a:endParaRPr lang="en-US" sz="600" dirty="0">
              <a:solidFill>
                <a:prstClr val="white"/>
              </a:solidFill>
            </a:endParaRPr>
          </a:p>
        </p:txBody>
      </p:sp>
      <p:sp>
        <p:nvSpPr>
          <p:cNvPr id="21" name="Rectangle 20"/>
          <p:cNvSpPr/>
          <p:nvPr/>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Bright</a:t>
            </a:r>
            <a:r>
              <a:rPr lang="en-US" sz="600" b="1" dirty="0">
                <a:solidFill>
                  <a:prstClr val="white"/>
                </a:solidFill>
              </a:rPr>
              <a:t/>
            </a:r>
            <a:br>
              <a:rPr lang="en-US" sz="600" b="1" dirty="0">
                <a:solidFill>
                  <a:prstClr val="white"/>
                </a:solidFill>
              </a:rPr>
            </a:br>
            <a:r>
              <a:rPr lang="en-US" sz="600" b="1" dirty="0" smtClean="0">
                <a:solidFill>
                  <a:prstClr val="white"/>
                </a:solidFill>
              </a:rPr>
              <a:t>Aqua</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1</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209</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208</a:t>
            </a:r>
            <a:endParaRPr lang="en-US" sz="600" dirty="0">
              <a:solidFill>
                <a:prstClr val="white"/>
              </a:solidFill>
            </a:endParaRPr>
          </a:p>
        </p:txBody>
      </p:sp>
      <p:sp>
        <p:nvSpPr>
          <p:cNvPr id="22" name="Rectangle 21"/>
          <p:cNvSpPr/>
          <p:nvPr/>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Peach</a:t>
            </a:r>
          </a:p>
          <a:p>
            <a:pPr marL="171450"/>
            <a:r>
              <a:rPr lang="en-US" sz="600" dirty="0">
                <a:solidFill>
                  <a:prstClr val="white"/>
                </a:solidFill>
              </a:rPr>
              <a:t>R 255</a:t>
            </a:r>
          </a:p>
          <a:p>
            <a:pPr marL="171450"/>
            <a:r>
              <a:rPr lang="en-US" sz="600" dirty="0">
                <a:solidFill>
                  <a:prstClr val="white"/>
                </a:solidFill>
              </a:rPr>
              <a:t>G 126</a:t>
            </a:r>
          </a:p>
          <a:p>
            <a:pPr marL="171450"/>
            <a:r>
              <a:rPr lang="en-US" sz="600" dirty="0">
                <a:solidFill>
                  <a:prstClr val="white"/>
                </a:solidFill>
              </a:rPr>
              <a:t>B 131</a:t>
            </a:r>
          </a:p>
        </p:txBody>
      </p:sp>
      <p:sp>
        <p:nvSpPr>
          <p:cNvPr id="23" name="Rectangle 22"/>
          <p:cNvSpPr/>
          <p:nvPr/>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Light</a:t>
            </a:r>
            <a:br>
              <a:rPr lang="en-US" sz="600" b="1" dirty="0" smtClean="0">
                <a:solidFill>
                  <a:prstClr val="white"/>
                </a:solidFill>
              </a:rPr>
            </a:br>
            <a:r>
              <a:rPr lang="en-US" sz="600" b="1" dirty="0" smtClean="0">
                <a:solidFill>
                  <a:prstClr val="white"/>
                </a:solidFill>
              </a:rPr>
              <a:t>Claret</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203</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41</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128</a:t>
            </a:r>
            <a:endParaRPr lang="en-US" sz="600" dirty="0">
              <a:solidFill>
                <a:prstClr val="white"/>
              </a:solidFill>
            </a:endParaRPr>
          </a:p>
        </p:txBody>
      </p:sp>
      <p:sp>
        <p:nvSpPr>
          <p:cNvPr id="24" name="Rectangle 23"/>
          <p:cNvSpPr/>
          <p:nvPr/>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Claret</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134</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8</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100</a:t>
            </a:r>
            <a:endParaRPr lang="en-US" sz="600" dirty="0">
              <a:solidFill>
                <a:prstClr val="white"/>
              </a:solidFill>
            </a:endParaRPr>
          </a:p>
        </p:txBody>
      </p:sp>
      <p:sp>
        <p:nvSpPr>
          <p:cNvPr id="25" name="Rectangle 24"/>
          <p:cNvSpPr/>
          <p:nvPr/>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rgbClr val="0070AD"/>
                </a:solidFill>
              </a:rPr>
              <a:t>Primary</a:t>
            </a:r>
            <a:endParaRPr lang="en-US" sz="1000" b="1" dirty="0">
              <a:solidFill>
                <a:srgbClr val="0070AD"/>
              </a:solidFill>
            </a:endParaRPr>
          </a:p>
        </p:txBody>
      </p:sp>
      <p:sp>
        <p:nvSpPr>
          <p:cNvPr id="26" name="Rectangle 25"/>
          <p:cNvSpPr/>
          <p:nvPr/>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rgbClr val="0070AD"/>
                </a:solidFill>
              </a:rPr>
              <a:t>Infographic</a:t>
            </a:r>
            <a:endParaRPr lang="en-US" sz="1000" b="1" dirty="0">
              <a:solidFill>
                <a:srgbClr val="0070AD"/>
              </a:solidFill>
            </a:endParaRPr>
          </a:p>
        </p:txBody>
      </p:sp>
      <p:sp>
        <p:nvSpPr>
          <p:cNvPr id="27" name="Rectangle 26"/>
          <p:cNvSpPr/>
          <p:nvPr/>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rgbClr val="0070AD"/>
                </a:solidFill>
              </a:rPr>
              <a:t>Secondary</a:t>
            </a:r>
            <a:endParaRPr lang="en-US" sz="1000" b="1" dirty="0">
              <a:solidFill>
                <a:srgbClr val="0070AD"/>
              </a:solidFill>
            </a:endParaRPr>
          </a:p>
        </p:txBody>
      </p:sp>
      <p:sp>
        <p:nvSpPr>
          <p:cNvPr id="28" name="Rectangle 27"/>
          <p:cNvSpPr/>
          <p:nvPr/>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Dark</a:t>
            </a:r>
            <a:r>
              <a:rPr lang="en-US" sz="600" b="1" dirty="0">
                <a:solidFill>
                  <a:prstClr val="white"/>
                </a:solidFill>
              </a:rPr>
              <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a:t>
            </a:r>
            <a:r>
              <a:rPr lang="en-US" sz="600" dirty="0" smtClean="0">
                <a:solidFill>
                  <a:prstClr val="white"/>
                </a:solidFill>
              </a:rPr>
              <a:t>71</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167</a:t>
            </a:r>
            <a:endParaRPr lang="en-US" sz="600" dirty="0">
              <a:solidFill>
                <a:prstClr val="white"/>
              </a:solidFill>
            </a:endParaRPr>
          </a:p>
        </p:txBody>
      </p:sp>
    </p:spTree>
    <p:extLst>
      <p:ext uri="{BB962C8B-B14F-4D97-AF65-F5344CB8AC3E}">
        <p14:creationId xmlns:p14="http://schemas.microsoft.com/office/powerpoint/2010/main" val="1946441487"/>
      </p:ext>
    </p:extLst>
  </p:cSld>
  <p:clrMap bg1="lt1" tx1="dk1" bg2="lt2" tx2="dk2" accent1="accent1" accent2="accent2" accent3="accent3" accent4="accent4" accent5="accent5" accent6="accent6" hlink="hlink" folHlink="folHlink"/>
  <p:sldLayoutIdLst>
    <p:sldLayoutId id="2147483932" r:id="rId1"/>
    <p:sldLayoutId id="2147483933" r:id="rId2"/>
    <p:sldLayoutId id="2147483934" r:id="rId3"/>
    <p:sldLayoutId id="2147483935" r:id="rId4"/>
    <p:sldLayoutId id="2147483936" r:id="rId5"/>
    <p:sldLayoutId id="2147483937" r:id="rId6"/>
    <p:sldLayoutId id="2147483938" r:id="rId7"/>
    <p:sldLayoutId id="2147483939" r:id="rId8"/>
    <p:sldLayoutId id="2147483940" r:id="rId9"/>
    <p:sldLayoutId id="2147483941" r:id="rId10"/>
    <p:sldLayoutId id="2147483942" r:id="rId11"/>
    <p:sldLayoutId id="2147483943" r:id="rId12"/>
    <p:sldLayoutId id="2147483944" r:id="rId13"/>
    <p:sldLayoutId id="2147483945" r:id="rId14"/>
    <p:sldLayoutId id="2147483946" r:id="rId15"/>
    <p:sldLayoutId id="2147483947" r:id="rId16"/>
    <p:sldLayoutId id="2147483948" r:id="rId17"/>
    <p:sldLayoutId id="2147483949" r:id="rId18"/>
    <p:sldLayoutId id="2147483950" r:id="rId19"/>
    <p:sldLayoutId id="2147483951" r:id="rId20"/>
    <p:sldLayoutId id="2147483952" r:id="rId21"/>
    <p:sldLayoutId id="2147483953"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402309-DD11-4F53-8C4F-6BDE7F160B5E}" type="datetimeFigureOut">
              <a:rPr lang="en-US" smtClean="0">
                <a:solidFill>
                  <a:prstClr val="black">
                    <a:tint val="75000"/>
                  </a:prstClr>
                </a:solidFill>
              </a:rPr>
              <a:pPr/>
              <a:t>3/4/2018</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DE2774-D7B4-43D1-8814-BFEAC7961DA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4143580"/>
      </p:ext>
    </p:extLst>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cstate="print">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09633179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smtClean="0"/>
              <a:t>Click to </a:t>
            </a:r>
            <a:r>
              <a:rPr lang="en-US" dirty="0"/>
              <a:t>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3" cstate="print">
            <a:extLst>
              <a:ext uri="{96DAC541-7B7A-43D3-8B79-37D633B846F1}">
                <asvg:svgBlip xmlns="" xmlns:asvg="http://schemas.microsoft.com/office/drawing/2016/SVG/main"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5" name="Rectangle 4"/>
          <p:cNvSpPr/>
          <p:nvPr/>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Capgemini Blue</a:t>
            </a:r>
          </a:p>
          <a:p>
            <a:pPr marL="171450"/>
            <a:r>
              <a:rPr lang="en-US" sz="600" dirty="0" smtClean="0">
                <a:solidFill>
                  <a:prstClr val="white"/>
                </a:solidFill>
              </a:rPr>
              <a:t>R 0</a:t>
            </a:r>
          </a:p>
          <a:p>
            <a:pPr marL="171450"/>
            <a:r>
              <a:rPr lang="en-US" sz="600" dirty="0" smtClean="0">
                <a:solidFill>
                  <a:prstClr val="white"/>
                </a:solidFill>
              </a:rPr>
              <a:t>G 112</a:t>
            </a:r>
          </a:p>
          <a:p>
            <a:pPr marL="171450"/>
            <a:r>
              <a:rPr lang="en-US" sz="600" dirty="0" smtClean="0">
                <a:solidFill>
                  <a:prstClr val="white"/>
                </a:solidFill>
              </a:rPr>
              <a:t>B 173</a:t>
            </a:r>
          </a:p>
        </p:txBody>
      </p:sp>
      <p:sp>
        <p:nvSpPr>
          <p:cNvPr id="6" name="Rectangle 5"/>
          <p:cNvSpPr/>
          <p:nvPr/>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Vibrant</a:t>
            </a:r>
            <a:br>
              <a:rPr lang="en-US" sz="600" b="1" dirty="0" smtClean="0">
                <a:solidFill>
                  <a:prstClr val="white"/>
                </a:solidFill>
              </a:rPr>
            </a:br>
            <a:r>
              <a:rPr lang="en-US" sz="600" b="1" dirty="0" smtClean="0">
                <a:solidFill>
                  <a:prstClr val="white"/>
                </a:solidFill>
              </a:rPr>
              <a:t>Blue</a:t>
            </a:r>
          </a:p>
          <a:p>
            <a:pPr marL="171450"/>
            <a:r>
              <a:rPr lang="en-US" sz="600" dirty="0" smtClean="0">
                <a:solidFill>
                  <a:prstClr val="white"/>
                </a:solidFill>
              </a:rPr>
              <a:t>R 18</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171</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219</a:t>
            </a:r>
            <a:endParaRPr lang="en-US" sz="600" dirty="0">
              <a:solidFill>
                <a:prstClr val="white"/>
              </a:solidFill>
            </a:endParaRPr>
          </a:p>
        </p:txBody>
      </p:sp>
      <p:sp>
        <p:nvSpPr>
          <p:cNvPr id="7" name="Rectangle 6"/>
          <p:cNvSpPr/>
          <p:nvPr/>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Deep</a:t>
            </a:r>
            <a:br>
              <a:rPr lang="en-US" sz="600" b="1" dirty="0" smtClean="0">
                <a:solidFill>
                  <a:prstClr val="white"/>
                </a:solidFill>
              </a:rPr>
            </a:br>
            <a:r>
              <a:rPr lang="en-US" sz="600" b="1" dirty="0" smtClean="0">
                <a:solidFill>
                  <a:prstClr val="white"/>
                </a:solidFill>
              </a:rPr>
              <a:t>Purple</a:t>
            </a:r>
          </a:p>
          <a:p>
            <a:pPr marL="171450"/>
            <a:r>
              <a:rPr lang="en-US" sz="600" dirty="0">
                <a:solidFill>
                  <a:prstClr val="white"/>
                </a:solidFill>
              </a:rPr>
              <a:t>R </a:t>
            </a:r>
            <a:r>
              <a:rPr lang="en-US" sz="600" dirty="0" smtClean="0">
                <a:solidFill>
                  <a:prstClr val="white"/>
                </a:solidFill>
              </a:rPr>
              <a:t>43</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10</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61</a:t>
            </a:r>
            <a:endParaRPr lang="en-US" sz="600" dirty="0">
              <a:solidFill>
                <a:prstClr val="white"/>
              </a:solidFill>
            </a:endParaRPr>
          </a:p>
        </p:txBody>
      </p:sp>
      <p:sp>
        <p:nvSpPr>
          <p:cNvPr id="8" name="Rectangle 7"/>
          <p:cNvSpPr/>
          <p:nvPr/>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Tech</a:t>
            </a:r>
            <a:br>
              <a:rPr lang="en-US" sz="600" b="1" dirty="0" smtClean="0">
                <a:solidFill>
                  <a:prstClr val="white"/>
                </a:solidFill>
              </a:rPr>
            </a:br>
            <a:r>
              <a:rPr lang="en-US" sz="600" b="1" dirty="0" smtClean="0">
                <a:solidFill>
                  <a:prstClr val="white"/>
                </a:solidFill>
              </a:rPr>
              <a:t>Red</a:t>
            </a:r>
          </a:p>
          <a:p>
            <a:pPr marL="171450"/>
            <a:r>
              <a:rPr lang="en-US" sz="600" dirty="0">
                <a:solidFill>
                  <a:prstClr val="white"/>
                </a:solidFill>
              </a:rPr>
              <a:t>R </a:t>
            </a:r>
            <a:r>
              <a:rPr lang="en-US" sz="600" dirty="0" smtClean="0">
                <a:solidFill>
                  <a:prstClr val="white"/>
                </a:solidFill>
              </a:rPr>
              <a:t>255</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48</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76</a:t>
            </a:r>
            <a:endParaRPr lang="en-US" sz="600" dirty="0">
              <a:solidFill>
                <a:prstClr val="white"/>
              </a:solidFill>
            </a:endParaRPr>
          </a:p>
        </p:txBody>
      </p:sp>
      <p:sp>
        <p:nvSpPr>
          <p:cNvPr id="10" name="Rectangle 9"/>
          <p:cNvSpPr/>
          <p:nvPr/>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Zest</a:t>
            </a:r>
            <a:br>
              <a:rPr lang="en-US" sz="600" b="1" dirty="0" smtClean="0">
                <a:solidFill>
                  <a:prstClr val="white"/>
                </a:solidFill>
              </a:rPr>
            </a:br>
            <a:r>
              <a:rPr lang="en-US" sz="600" b="1" dirty="0" smtClean="0">
                <a:solidFill>
                  <a:prstClr val="white"/>
                </a:solidFill>
              </a:rPr>
              <a:t>Green</a:t>
            </a:r>
          </a:p>
          <a:p>
            <a:pPr marL="171450"/>
            <a:r>
              <a:rPr lang="en-US" sz="600" dirty="0">
                <a:solidFill>
                  <a:prstClr val="white"/>
                </a:solidFill>
              </a:rPr>
              <a:t>R </a:t>
            </a:r>
            <a:r>
              <a:rPr lang="en-US" sz="600" dirty="0" smtClean="0">
                <a:solidFill>
                  <a:prstClr val="white"/>
                </a:solidFill>
              </a:rPr>
              <a:t>149</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230</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22</a:t>
            </a:r>
            <a:endParaRPr lang="en-US" sz="600" dirty="0">
              <a:solidFill>
                <a:prstClr val="white"/>
              </a:solidFill>
            </a:endParaRPr>
          </a:p>
        </p:txBody>
      </p:sp>
      <p:sp>
        <p:nvSpPr>
          <p:cNvPr id="11" name="Rectangle 10"/>
          <p:cNvSpPr/>
          <p:nvPr/>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Capgemini </a:t>
            </a:r>
            <a:r>
              <a:rPr lang="en-US" sz="600" b="1" dirty="0" smtClean="0">
                <a:solidFill>
                  <a:prstClr val="white"/>
                </a:solidFill>
              </a:rPr>
              <a:t>Blue</a:t>
            </a:r>
            <a:r>
              <a:rPr lang="en-US" sz="600" dirty="0" smtClean="0">
                <a:solidFill>
                  <a:prstClr val="white"/>
                </a:solidFill>
              </a:rPr>
              <a:t> (-50%)</a:t>
            </a:r>
            <a:endParaRPr lang="en-US" sz="600" dirty="0">
              <a:solidFill>
                <a:prstClr val="white"/>
              </a:solidFill>
            </a:endParaRPr>
          </a:p>
          <a:p>
            <a:pPr marL="171450"/>
            <a:r>
              <a:rPr lang="en-US" sz="600" dirty="0">
                <a:solidFill>
                  <a:prstClr val="white"/>
                </a:solidFill>
              </a:rPr>
              <a:t>R </a:t>
            </a:r>
            <a:r>
              <a:rPr lang="en-US" sz="600" dirty="0" smtClean="0">
                <a:solidFill>
                  <a:prstClr val="white"/>
                </a:solidFill>
              </a:rPr>
              <a:t>128</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184</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214</a:t>
            </a:r>
            <a:endParaRPr lang="en-US" sz="600" dirty="0">
              <a:solidFill>
                <a:prstClr val="white"/>
              </a:solidFill>
            </a:endParaRPr>
          </a:p>
        </p:txBody>
      </p:sp>
      <p:sp>
        <p:nvSpPr>
          <p:cNvPr id="12" name="Rectangle 11"/>
          <p:cNvSpPr/>
          <p:nvPr/>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smtClean="0">
                <a:solidFill>
                  <a:prstClr val="white"/>
                </a:solidFill>
              </a:rPr>
              <a:t>Vibrant</a:t>
            </a:r>
            <a:br>
              <a:rPr lang="en-US" sz="600" b="1" dirty="0" smtClean="0">
                <a:solidFill>
                  <a:prstClr val="white"/>
                </a:solidFill>
              </a:rPr>
            </a:br>
            <a:r>
              <a:rPr lang="en-US" sz="600" b="1" dirty="0" smtClean="0">
                <a:solidFill>
                  <a:prstClr val="white"/>
                </a:solidFill>
              </a:rPr>
              <a:t>Blue</a:t>
            </a:r>
            <a:r>
              <a:rPr lang="en-US" sz="600" dirty="0" smtClean="0">
                <a:solidFill>
                  <a:prstClr val="white"/>
                </a:solidFill>
              </a:rPr>
              <a:t> </a:t>
            </a:r>
            <a:r>
              <a:rPr lang="en-US" sz="600" dirty="0">
                <a:solidFill>
                  <a:prstClr val="white"/>
                </a:solidFill>
              </a:rPr>
              <a:t>(-50%)</a:t>
            </a:r>
          </a:p>
          <a:p>
            <a:pPr marL="171450"/>
            <a:r>
              <a:rPr lang="en-US" sz="600" dirty="0">
                <a:solidFill>
                  <a:prstClr val="white"/>
                </a:solidFill>
              </a:rPr>
              <a:t>R </a:t>
            </a:r>
            <a:r>
              <a:rPr lang="en-US" sz="600" dirty="0" smtClean="0">
                <a:solidFill>
                  <a:prstClr val="white"/>
                </a:solidFill>
              </a:rPr>
              <a:t>136</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213</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237</a:t>
            </a:r>
            <a:endParaRPr lang="en-US" sz="600" dirty="0">
              <a:solidFill>
                <a:prstClr val="white"/>
              </a:solidFill>
            </a:endParaRPr>
          </a:p>
        </p:txBody>
      </p:sp>
      <p:sp>
        <p:nvSpPr>
          <p:cNvPr id="14" name="Rectangle 13"/>
          <p:cNvSpPr/>
          <p:nvPr/>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Bright</a:t>
            </a:r>
            <a:r>
              <a:rPr lang="en-US" sz="600" b="1" dirty="0">
                <a:solidFill>
                  <a:prstClr val="white"/>
                </a:solidFill>
              </a:rPr>
              <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a:t>
            </a:r>
            <a:r>
              <a:rPr lang="en-US" sz="600" dirty="0" smtClean="0">
                <a:solidFill>
                  <a:prstClr val="white"/>
                </a:solidFill>
              </a:rPr>
              <a:t>109</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100</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204</a:t>
            </a:r>
            <a:endParaRPr lang="en-US" sz="600" dirty="0">
              <a:solidFill>
                <a:prstClr val="white"/>
              </a:solidFill>
            </a:endParaRPr>
          </a:p>
        </p:txBody>
      </p:sp>
      <p:sp>
        <p:nvSpPr>
          <p:cNvPr id="15" name="Rectangle 14"/>
          <p:cNvSpPr/>
          <p:nvPr/>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Orange</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255</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99</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39</a:t>
            </a:r>
            <a:endParaRPr lang="en-US" sz="600" dirty="0">
              <a:solidFill>
                <a:prstClr val="white"/>
              </a:solidFill>
            </a:endParaRPr>
          </a:p>
        </p:txBody>
      </p:sp>
      <p:sp>
        <p:nvSpPr>
          <p:cNvPr id="16" name="Rectangle 15"/>
          <p:cNvSpPr/>
          <p:nvPr/>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Bright</a:t>
            </a:r>
            <a:r>
              <a:rPr lang="en-US" sz="600" b="1" dirty="0">
                <a:solidFill>
                  <a:prstClr val="white"/>
                </a:solidFill>
              </a:rPr>
              <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a:t>
            </a:r>
            <a:r>
              <a:rPr lang="en-US" sz="600" dirty="0" smtClean="0">
                <a:solidFill>
                  <a:prstClr val="white"/>
                </a:solidFill>
              </a:rPr>
              <a:t>200</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255</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22</a:t>
            </a:r>
            <a:endParaRPr lang="en-US" sz="600" dirty="0">
              <a:solidFill>
                <a:prstClr val="white"/>
              </a:solidFill>
            </a:endParaRPr>
          </a:p>
        </p:txBody>
      </p:sp>
      <p:sp>
        <p:nvSpPr>
          <p:cNvPr id="17" name="Rectangle 16"/>
          <p:cNvSpPr/>
          <p:nvPr/>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Purple</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126</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57</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186</a:t>
            </a:r>
            <a:endParaRPr lang="en-US" sz="600" dirty="0">
              <a:solidFill>
                <a:prstClr val="white"/>
              </a:solidFill>
            </a:endParaRPr>
          </a:p>
        </p:txBody>
      </p:sp>
      <p:sp>
        <p:nvSpPr>
          <p:cNvPr id="18" name="Rectangle 17"/>
          <p:cNvSpPr/>
          <p:nvPr/>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Green</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0</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195</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123</a:t>
            </a:r>
            <a:endParaRPr lang="en-US" sz="600" dirty="0">
              <a:solidFill>
                <a:prstClr val="white"/>
              </a:solidFill>
            </a:endParaRPr>
          </a:p>
        </p:txBody>
      </p:sp>
      <p:sp>
        <p:nvSpPr>
          <p:cNvPr id="19" name="Rectangle 18"/>
          <p:cNvSpPr/>
          <p:nvPr/>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Dark</a:t>
            </a:r>
            <a:r>
              <a:rPr lang="en-US" sz="600" b="1" dirty="0">
                <a:solidFill>
                  <a:prstClr val="white"/>
                </a:solidFill>
              </a:rPr>
              <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a:t>
            </a:r>
            <a:r>
              <a:rPr lang="en-US" sz="600" dirty="0" smtClean="0">
                <a:solidFill>
                  <a:prstClr val="white"/>
                </a:solidFill>
              </a:rPr>
              <a:t>21</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99</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107</a:t>
            </a:r>
            <a:endParaRPr lang="en-US" sz="600" dirty="0">
              <a:solidFill>
                <a:prstClr val="white"/>
              </a:solidFill>
            </a:endParaRPr>
          </a:p>
        </p:txBody>
      </p:sp>
      <p:sp>
        <p:nvSpPr>
          <p:cNvPr id="20" name="Rectangle 19"/>
          <p:cNvSpPr/>
          <p:nvPr/>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Aqua</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15</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153</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156</a:t>
            </a:r>
            <a:endParaRPr lang="en-US" sz="600" dirty="0">
              <a:solidFill>
                <a:prstClr val="white"/>
              </a:solidFill>
            </a:endParaRPr>
          </a:p>
        </p:txBody>
      </p:sp>
      <p:sp>
        <p:nvSpPr>
          <p:cNvPr id="21" name="Rectangle 20"/>
          <p:cNvSpPr/>
          <p:nvPr/>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Bright</a:t>
            </a:r>
            <a:r>
              <a:rPr lang="en-US" sz="600" b="1" dirty="0">
                <a:solidFill>
                  <a:prstClr val="white"/>
                </a:solidFill>
              </a:rPr>
              <a:t/>
            </a:r>
            <a:br>
              <a:rPr lang="en-US" sz="600" b="1" dirty="0">
                <a:solidFill>
                  <a:prstClr val="white"/>
                </a:solidFill>
              </a:rPr>
            </a:br>
            <a:r>
              <a:rPr lang="en-US" sz="600" b="1" dirty="0" smtClean="0">
                <a:solidFill>
                  <a:prstClr val="white"/>
                </a:solidFill>
              </a:rPr>
              <a:t>Aqua</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1</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209</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208</a:t>
            </a:r>
            <a:endParaRPr lang="en-US" sz="600" dirty="0">
              <a:solidFill>
                <a:prstClr val="white"/>
              </a:solidFill>
            </a:endParaRPr>
          </a:p>
        </p:txBody>
      </p:sp>
      <p:sp>
        <p:nvSpPr>
          <p:cNvPr id="22" name="Rectangle 21"/>
          <p:cNvSpPr/>
          <p:nvPr/>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Peach</a:t>
            </a:r>
          </a:p>
          <a:p>
            <a:pPr marL="171450"/>
            <a:r>
              <a:rPr lang="en-US" sz="600" dirty="0">
                <a:solidFill>
                  <a:prstClr val="white"/>
                </a:solidFill>
              </a:rPr>
              <a:t>R 255</a:t>
            </a:r>
          </a:p>
          <a:p>
            <a:pPr marL="171450"/>
            <a:r>
              <a:rPr lang="en-US" sz="600" dirty="0">
                <a:solidFill>
                  <a:prstClr val="white"/>
                </a:solidFill>
              </a:rPr>
              <a:t>G 126</a:t>
            </a:r>
          </a:p>
          <a:p>
            <a:pPr marL="171450"/>
            <a:r>
              <a:rPr lang="en-US" sz="600" dirty="0">
                <a:solidFill>
                  <a:prstClr val="white"/>
                </a:solidFill>
              </a:rPr>
              <a:t>B 131</a:t>
            </a:r>
          </a:p>
        </p:txBody>
      </p:sp>
      <p:sp>
        <p:nvSpPr>
          <p:cNvPr id="23" name="Rectangle 22"/>
          <p:cNvSpPr/>
          <p:nvPr/>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Light</a:t>
            </a:r>
            <a:br>
              <a:rPr lang="en-US" sz="600" b="1" dirty="0" smtClean="0">
                <a:solidFill>
                  <a:prstClr val="white"/>
                </a:solidFill>
              </a:rPr>
            </a:br>
            <a:r>
              <a:rPr lang="en-US" sz="600" b="1" dirty="0" smtClean="0">
                <a:solidFill>
                  <a:prstClr val="white"/>
                </a:solidFill>
              </a:rPr>
              <a:t>Claret</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203</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41</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128</a:t>
            </a:r>
            <a:endParaRPr lang="en-US" sz="600" dirty="0">
              <a:solidFill>
                <a:prstClr val="white"/>
              </a:solidFill>
            </a:endParaRPr>
          </a:p>
        </p:txBody>
      </p:sp>
      <p:sp>
        <p:nvSpPr>
          <p:cNvPr id="24" name="Rectangle 23"/>
          <p:cNvSpPr/>
          <p:nvPr/>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Claret</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134</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8</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100</a:t>
            </a:r>
            <a:endParaRPr lang="en-US" sz="600" dirty="0">
              <a:solidFill>
                <a:prstClr val="white"/>
              </a:solidFill>
            </a:endParaRPr>
          </a:p>
        </p:txBody>
      </p:sp>
      <p:sp>
        <p:nvSpPr>
          <p:cNvPr id="25" name="Rectangle 24"/>
          <p:cNvSpPr/>
          <p:nvPr/>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rgbClr val="0070AD"/>
                </a:solidFill>
              </a:rPr>
              <a:t>Primary</a:t>
            </a:r>
            <a:endParaRPr lang="en-US" sz="1000" b="1" dirty="0">
              <a:solidFill>
                <a:srgbClr val="0070AD"/>
              </a:solidFill>
            </a:endParaRPr>
          </a:p>
        </p:txBody>
      </p:sp>
      <p:sp>
        <p:nvSpPr>
          <p:cNvPr id="26" name="Rectangle 25"/>
          <p:cNvSpPr/>
          <p:nvPr/>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rgbClr val="0070AD"/>
                </a:solidFill>
              </a:rPr>
              <a:t>Infographic</a:t>
            </a:r>
            <a:endParaRPr lang="en-US" sz="1000" b="1" dirty="0">
              <a:solidFill>
                <a:srgbClr val="0070AD"/>
              </a:solidFill>
            </a:endParaRPr>
          </a:p>
        </p:txBody>
      </p:sp>
      <p:sp>
        <p:nvSpPr>
          <p:cNvPr id="27" name="Rectangle 26"/>
          <p:cNvSpPr/>
          <p:nvPr/>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rgbClr val="0070AD"/>
                </a:solidFill>
              </a:rPr>
              <a:t>Secondary</a:t>
            </a:r>
            <a:endParaRPr lang="en-US" sz="1000" b="1" dirty="0">
              <a:solidFill>
                <a:srgbClr val="0070AD"/>
              </a:solidFill>
            </a:endParaRPr>
          </a:p>
        </p:txBody>
      </p:sp>
      <p:sp>
        <p:nvSpPr>
          <p:cNvPr id="28" name="Rectangle 27"/>
          <p:cNvSpPr/>
          <p:nvPr/>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Dark</a:t>
            </a:r>
            <a:r>
              <a:rPr lang="en-US" sz="600" b="1" dirty="0">
                <a:solidFill>
                  <a:prstClr val="white"/>
                </a:solidFill>
              </a:rPr>
              <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a:t>
            </a:r>
            <a:r>
              <a:rPr lang="en-US" sz="600" dirty="0" smtClean="0">
                <a:solidFill>
                  <a:prstClr val="white"/>
                </a:solidFill>
              </a:rPr>
              <a:t>71</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167</a:t>
            </a:r>
            <a:endParaRPr lang="en-US" sz="600" dirty="0">
              <a:solidFill>
                <a:prstClr val="white"/>
              </a:solidFill>
            </a:endParaRPr>
          </a:p>
        </p:txBody>
      </p:sp>
    </p:spTree>
    <p:extLst>
      <p:ext uri="{BB962C8B-B14F-4D97-AF65-F5344CB8AC3E}">
        <p14:creationId xmlns:p14="http://schemas.microsoft.com/office/powerpoint/2010/main" val="2699772218"/>
      </p:ext>
    </p:extLst>
  </p:cSld>
  <p:clrMap bg1="lt1" tx1="dk1" bg2="lt2" tx2="dk2" accent1="accent1" accent2="accent2" accent3="accent3" accent4="accent4" accent5="accent5" accent6="accent6" hlink="hlink" folHlink="folHlink"/>
  <p:sldLayoutIdLst>
    <p:sldLayoutId id="2147483977" r:id="rId1"/>
    <p:sldLayoutId id="2147483978" r:id="rId2"/>
    <p:sldLayoutId id="2147483979" r:id="rId3"/>
    <p:sldLayoutId id="2147483980" r:id="rId4"/>
    <p:sldLayoutId id="2147483981" r:id="rId5"/>
    <p:sldLayoutId id="2147483982" r:id="rId6"/>
    <p:sldLayoutId id="2147483983" r:id="rId7"/>
    <p:sldLayoutId id="2147483984" r:id="rId8"/>
    <p:sldLayoutId id="2147483985" r:id="rId9"/>
    <p:sldLayoutId id="2147483986" r:id="rId10"/>
    <p:sldLayoutId id="2147483987" r:id="rId11"/>
    <p:sldLayoutId id="2147483988" r:id="rId12"/>
    <p:sldLayoutId id="2147483989" r:id="rId13"/>
    <p:sldLayoutId id="2147483990" r:id="rId14"/>
    <p:sldLayoutId id="2147483991" r:id="rId15"/>
    <p:sldLayoutId id="2147483992" r:id="rId16"/>
    <p:sldLayoutId id="2147483993" r:id="rId17"/>
    <p:sldLayoutId id="2147483994" r:id="rId18"/>
    <p:sldLayoutId id="2147483995" r:id="rId19"/>
    <p:sldLayoutId id="2147483996" r:id="rId20"/>
    <p:sldLayoutId id="2147483997" r:id="rId21"/>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xmlns="" id="{366C6B93-5A4F-43B7-84C4-C42EC870AB53}"/>
              </a:ext>
            </a:extLst>
          </p:cNvPr>
          <p:cNvSpPr>
            <a:spLocks noGrp="1"/>
          </p:cNvSpPr>
          <p:nvPr>
            <p:ph type="title"/>
          </p:nvPr>
        </p:nvSpPr>
        <p:spPr>
          <a:xfrm>
            <a:off x="413071"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76" y="1412881"/>
            <a:ext cx="11370945" cy="4351337"/>
          </a:xfrm>
          <a:prstGeom prst="rect">
            <a:avLst/>
          </a:prstGeom>
        </p:spPr>
        <p:txBody>
          <a:bodyPr vert="horz" lIns="0" tIns="0" rIns="0" bIns="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pic>
        <p:nvPicPr>
          <p:cNvPr id="5"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6" cstate="print">
            <a:extLst>
              <a:ext uri="{96DAC541-7B7A-43D3-8B79-37D633B846F1}">
                <asvg:svgBlip xmlns:asvg="http://schemas.microsoft.com/office/drawing/2016/SVG/main" xmlns="" r:embed="rId7"/>
              </a:ext>
            </a:extLst>
          </a:blip>
          <a:srcRect l="81836" t="-4713" b="16530"/>
          <a:stretch/>
        </p:blipFill>
        <p:spPr>
          <a:xfrm>
            <a:off x="11547795"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91" y="404825"/>
            <a:ext cx="11016604" cy="863601"/>
          </a:xfrm>
          <a:prstGeom prst="rect">
            <a:avLst/>
          </a:prstGeom>
        </p:spPr>
        <p:txBody>
          <a:bodyPr vert="horz" lIns="0" tIns="0" rIns="0" bIns="0" rtlCol="0" anchor="t">
            <a:normAutofit/>
          </a:bodyPr>
          <a:lstStyle/>
          <a:p>
            <a:pPr lvl="0">
              <a:lnSpc>
                <a:spcPts val="3000"/>
              </a:lnSpc>
            </a:pPr>
            <a:r>
              <a:rPr lang="en-US" dirty="0" smtClean="0"/>
              <a:t>Click to </a:t>
            </a:r>
            <a:r>
              <a:rPr lang="en-US" dirty="0"/>
              <a:t>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23" cstate="print">
            <a:extLst>
              <a:ext uri="{96DAC541-7B7A-43D3-8B79-37D633B846F1}">
                <asvg:svgBlip xmlns:asvg="http://schemas.microsoft.com/office/drawing/2016/SVG/main" xmlns="" r:embed="rId25"/>
              </a:ext>
            </a:extLst>
          </a:blip>
          <a:srcRect l="81836" t="-4713" b="16530"/>
          <a:stretch/>
        </p:blipFill>
        <p:spPr>
          <a:xfrm>
            <a:off x="11547795"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76" y="1412881"/>
            <a:ext cx="11370945" cy="5040313"/>
          </a:xfrm>
          <a:prstGeom prst="rect">
            <a:avLst/>
          </a:prstGeom>
        </p:spPr>
        <p:txBody>
          <a:bodyPr vert="horz" lIns="0" tIns="0" rIns="0" bIns="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5" name="Rectangle 4"/>
          <p:cNvSpPr/>
          <p:nvPr/>
        </p:nvSpPr>
        <p:spPr>
          <a:xfrm>
            <a:off x="12496809" y="1590548"/>
            <a:ext cx="595071"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Capgemini Blue</a:t>
            </a:r>
          </a:p>
          <a:p>
            <a:pPr marL="171450"/>
            <a:r>
              <a:rPr lang="en-US" sz="600" dirty="0" smtClean="0"/>
              <a:t>R 0</a:t>
            </a:r>
          </a:p>
          <a:p>
            <a:pPr marL="171450"/>
            <a:r>
              <a:rPr lang="en-US" sz="600" dirty="0" smtClean="0"/>
              <a:t>G 112</a:t>
            </a:r>
          </a:p>
          <a:p>
            <a:pPr marL="171450"/>
            <a:r>
              <a:rPr lang="en-US" sz="600" dirty="0" smtClean="0"/>
              <a:t>B 173</a:t>
            </a:r>
          </a:p>
        </p:txBody>
      </p:sp>
      <p:sp>
        <p:nvSpPr>
          <p:cNvPr id="6" name="Rectangle 5"/>
          <p:cNvSpPr/>
          <p:nvPr/>
        </p:nvSpPr>
        <p:spPr>
          <a:xfrm>
            <a:off x="13091878" y="1590548"/>
            <a:ext cx="595071"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Vibrant</a:t>
            </a:r>
            <a:br>
              <a:rPr lang="en-US" sz="600" b="1" dirty="0" smtClean="0"/>
            </a:br>
            <a:r>
              <a:rPr lang="en-US" sz="600" b="1" dirty="0" smtClean="0"/>
              <a:t>Blue</a:t>
            </a:r>
          </a:p>
          <a:p>
            <a:pPr marL="171450"/>
            <a:r>
              <a:rPr lang="en-US" sz="600" dirty="0" smtClean="0"/>
              <a:t>R 18</a:t>
            </a:r>
            <a:endParaRPr lang="en-US" sz="600" dirty="0"/>
          </a:p>
          <a:p>
            <a:pPr marL="171450"/>
            <a:r>
              <a:rPr lang="en-US" sz="600" dirty="0"/>
              <a:t>G </a:t>
            </a:r>
            <a:r>
              <a:rPr lang="en-US" sz="600" dirty="0" smtClean="0"/>
              <a:t>171</a:t>
            </a:r>
            <a:endParaRPr lang="en-US" sz="600" dirty="0"/>
          </a:p>
          <a:p>
            <a:pPr marL="171450"/>
            <a:r>
              <a:rPr lang="en-US" sz="600" dirty="0"/>
              <a:t>B </a:t>
            </a:r>
            <a:r>
              <a:rPr lang="en-US" sz="600" dirty="0" smtClean="0"/>
              <a:t>219</a:t>
            </a:r>
            <a:endParaRPr lang="en-US" sz="600" dirty="0"/>
          </a:p>
        </p:txBody>
      </p:sp>
      <p:sp>
        <p:nvSpPr>
          <p:cNvPr id="7" name="Rectangle 6"/>
          <p:cNvSpPr/>
          <p:nvPr/>
        </p:nvSpPr>
        <p:spPr>
          <a:xfrm>
            <a:off x="13686949" y="1590548"/>
            <a:ext cx="595071"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Deep</a:t>
            </a:r>
            <a:br>
              <a:rPr lang="en-US" sz="600" b="1" dirty="0" smtClean="0"/>
            </a:br>
            <a:r>
              <a:rPr lang="en-US" sz="600" b="1" dirty="0" smtClean="0"/>
              <a:t>Purple</a:t>
            </a:r>
          </a:p>
          <a:p>
            <a:pPr marL="171450"/>
            <a:r>
              <a:rPr lang="en-US" sz="600" dirty="0"/>
              <a:t>R </a:t>
            </a:r>
            <a:r>
              <a:rPr lang="en-US" sz="600" dirty="0" smtClean="0"/>
              <a:t>43</a:t>
            </a:r>
            <a:endParaRPr lang="en-US" sz="600" dirty="0"/>
          </a:p>
          <a:p>
            <a:pPr marL="171450"/>
            <a:r>
              <a:rPr lang="en-US" sz="600" dirty="0"/>
              <a:t>G </a:t>
            </a:r>
            <a:r>
              <a:rPr lang="en-US" sz="600" dirty="0" smtClean="0"/>
              <a:t>10</a:t>
            </a:r>
            <a:endParaRPr lang="en-US" sz="600" dirty="0"/>
          </a:p>
          <a:p>
            <a:pPr marL="171450"/>
            <a:r>
              <a:rPr lang="en-US" sz="600" dirty="0"/>
              <a:t>B </a:t>
            </a:r>
            <a:r>
              <a:rPr lang="en-US" sz="600" dirty="0" smtClean="0"/>
              <a:t>61</a:t>
            </a:r>
            <a:endParaRPr lang="en-US" sz="600" dirty="0"/>
          </a:p>
        </p:txBody>
      </p:sp>
      <p:sp>
        <p:nvSpPr>
          <p:cNvPr id="8" name="Rectangle 7"/>
          <p:cNvSpPr/>
          <p:nvPr/>
        </p:nvSpPr>
        <p:spPr>
          <a:xfrm>
            <a:off x="14282018" y="1590548"/>
            <a:ext cx="595071"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Tech</a:t>
            </a:r>
            <a:br>
              <a:rPr lang="en-US" sz="600" b="1" dirty="0" smtClean="0"/>
            </a:br>
            <a:r>
              <a:rPr lang="en-US" sz="600" b="1" dirty="0" smtClean="0"/>
              <a:t>Red</a:t>
            </a:r>
          </a:p>
          <a:p>
            <a:pPr marL="171450"/>
            <a:r>
              <a:rPr lang="en-US" sz="600" dirty="0"/>
              <a:t>R </a:t>
            </a:r>
            <a:r>
              <a:rPr lang="en-US" sz="600" dirty="0" smtClean="0"/>
              <a:t>255</a:t>
            </a:r>
            <a:endParaRPr lang="en-US" sz="600" dirty="0"/>
          </a:p>
          <a:p>
            <a:pPr marL="171450"/>
            <a:r>
              <a:rPr lang="en-US" sz="600" dirty="0"/>
              <a:t>G </a:t>
            </a:r>
            <a:r>
              <a:rPr lang="en-US" sz="600" dirty="0" smtClean="0"/>
              <a:t>48</a:t>
            </a:r>
            <a:endParaRPr lang="en-US" sz="600" dirty="0"/>
          </a:p>
          <a:p>
            <a:pPr marL="171450"/>
            <a:r>
              <a:rPr lang="en-US" sz="600" dirty="0"/>
              <a:t>B </a:t>
            </a:r>
            <a:r>
              <a:rPr lang="en-US" sz="600" dirty="0" smtClean="0"/>
              <a:t>76</a:t>
            </a:r>
            <a:endParaRPr lang="en-US" sz="600" dirty="0"/>
          </a:p>
        </p:txBody>
      </p:sp>
      <p:sp>
        <p:nvSpPr>
          <p:cNvPr id="10" name="Rectangle 9"/>
          <p:cNvSpPr/>
          <p:nvPr/>
        </p:nvSpPr>
        <p:spPr>
          <a:xfrm>
            <a:off x="14877089" y="1590548"/>
            <a:ext cx="595071"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Zest</a:t>
            </a:r>
            <a:br>
              <a:rPr lang="en-US" sz="600" b="1" dirty="0" smtClean="0"/>
            </a:br>
            <a:r>
              <a:rPr lang="en-US" sz="600" b="1" dirty="0" smtClean="0"/>
              <a:t>Green</a:t>
            </a:r>
          </a:p>
          <a:p>
            <a:pPr marL="171450"/>
            <a:r>
              <a:rPr lang="en-US" sz="600" dirty="0"/>
              <a:t>R </a:t>
            </a:r>
            <a:r>
              <a:rPr lang="en-US" sz="600" dirty="0" smtClean="0"/>
              <a:t>149</a:t>
            </a:r>
            <a:endParaRPr lang="en-US" sz="600" dirty="0"/>
          </a:p>
          <a:p>
            <a:pPr marL="171450"/>
            <a:r>
              <a:rPr lang="en-US" sz="600" dirty="0"/>
              <a:t>G </a:t>
            </a:r>
            <a:r>
              <a:rPr lang="en-US" sz="600" dirty="0" smtClean="0"/>
              <a:t>230</a:t>
            </a:r>
            <a:endParaRPr lang="en-US" sz="600" dirty="0"/>
          </a:p>
          <a:p>
            <a:pPr marL="171450"/>
            <a:r>
              <a:rPr lang="en-US" sz="600" dirty="0"/>
              <a:t>B </a:t>
            </a:r>
            <a:r>
              <a:rPr lang="en-US" sz="600" dirty="0" smtClean="0"/>
              <a:t>22</a:t>
            </a:r>
            <a:endParaRPr lang="en-US" sz="600" dirty="0"/>
          </a:p>
        </p:txBody>
      </p:sp>
      <p:sp>
        <p:nvSpPr>
          <p:cNvPr id="11" name="Rectangle 10"/>
          <p:cNvSpPr/>
          <p:nvPr/>
        </p:nvSpPr>
        <p:spPr>
          <a:xfrm>
            <a:off x="12496809" y="2468619"/>
            <a:ext cx="595071"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a:t>
            </a:r>
            <a:r>
              <a:rPr lang="en-US" sz="600" b="1" dirty="0" smtClean="0"/>
              <a:t>Blue</a:t>
            </a:r>
            <a:r>
              <a:rPr lang="en-US" sz="600" dirty="0" smtClean="0"/>
              <a:t> (-50%)</a:t>
            </a:r>
            <a:endParaRPr lang="en-US" sz="600" dirty="0"/>
          </a:p>
          <a:p>
            <a:pPr marL="171450"/>
            <a:r>
              <a:rPr lang="en-US" sz="600" dirty="0"/>
              <a:t>R </a:t>
            </a:r>
            <a:r>
              <a:rPr lang="en-US" sz="600" dirty="0" smtClean="0"/>
              <a:t>128</a:t>
            </a:r>
            <a:endParaRPr lang="en-US" sz="600" dirty="0"/>
          </a:p>
          <a:p>
            <a:pPr marL="171450"/>
            <a:r>
              <a:rPr lang="en-US" sz="600" dirty="0"/>
              <a:t>G </a:t>
            </a:r>
            <a:r>
              <a:rPr lang="en-US" sz="600" dirty="0" smtClean="0"/>
              <a:t>184</a:t>
            </a:r>
            <a:endParaRPr lang="en-US" sz="600" dirty="0"/>
          </a:p>
          <a:p>
            <a:pPr marL="171450"/>
            <a:r>
              <a:rPr lang="en-US" sz="600" dirty="0"/>
              <a:t>B </a:t>
            </a:r>
            <a:r>
              <a:rPr lang="en-US" sz="600" dirty="0" smtClean="0"/>
              <a:t>214</a:t>
            </a:r>
            <a:endParaRPr lang="en-US" sz="600" dirty="0"/>
          </a:p>
        </p:txBody>
      </p:sp>
      <p:sp>
        <p:nvSpPr>
          <p:cNvPr id="12" name="Rectangle 11"/>
          <p:cNvSpPr/>
          <p:nvPr/>
        </p:nvSpPr>
        <p:spPr>
          <a:xfrm>
            <a:off x="13091878" y="2468619"/>
            <a:ext cx="595071"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smtClean="0"/>
              <a:t>Vibrant</a:t>
            </a:r>
            <a:br>
              <a:rPr lang="en-US" sz="600" b="1" dirty="0" smtClean="0"/>
            </a:br>
            <a:r>
              <a:rPr lang="en-US" sz="600" b="1" dirty="0" smtClean="0"/>
              <a:t>Blue</a:t>
            </a:r>
            <a:r>
              <a:rPr lang="en-US" sz="600" dirty="0" smtClean="0"/>
              <a:t> </a:t>
            </a:r>
            <a:r>
              <a:rPr lang="en-US" sz="600" dirty="0"/>
              <a:t>(-50%)</a:t>
            </a:r>
          </a:p>
          <a:p>
            <a:pPr marL="171450"/>
            <a:r>
              <a:rPr lang="en-US" sz="600" dirty="0"/>
              <a:t>R </a:t>
            </a:r>
            <a:r>
              <a:rPr lang="en-US" sz="600" dirty="0" smtClean="0"/>
              <a:t>136</a:t>
            </a:r>
            <a:endParaRPr lang="en-US" sz="600" dirty="0"/>
          </a:p>
          <a:p>
            <a:pPr marL="171450"/>
            <a:r>
              <a:rPr lang="en-US" sz="600" dirty="0"/>
              <a:t>G </a:t>
            </a:r>
            <a:r>
              <a:rPr lang="en-US" sz="600" dirty="0" smtClean="0"/>
              <a:t>213</a:t>
            </a:r>
            <a:endParaRPr lang="en-US" sz="600" dirty="0"/>
          </a:p>
          <a:p>
            <a:pPr marL="171450"/>
            <a:r>
              <a:rPr lang="en-US" sz="600" dirty="0"/>
              <a:t>B </a:t>
            </a:r>
            <a:r>
              <a:rPr lang="en-US" sz="600" dirty="0" smtClean="0"/>
              <a:t>237</a:t>
            </a:r>
            <a:endParaRPr lang="en-US" sz="600" dirty="0"/>
          </a:p>
        </p:txBody>
      </p:sp>
      <p:sp>
        <p:nvSpPr>
          <p:cNvPr id="14" name="Rectangle 13"/>
          <p:cNvSpPr/>
          <p:nvPr/>
        </p:nvSpPr>
        <p:spPr>
          <a:xfrm>
            <a:off x="13686949" y="2468619"/>
            <a:ext cx="595071"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Bright</a:t>
            </a:r>
            <a:r>
              <a:rPr lang="en-US" sz="600" b="1" dirty="0"/>
              <a:t/>
            </a:r>
            <a:br>
              <a:rPr lang="en-US" sz="600" b="1" dirty="0"/>
            </a:br>
            <a:r>
              <a:rPr lang="en-US" sz="600" b="1" dirty="0"/>
              <a:t>Purple</a:t>
            </a:r>
          </a:p>
          <a:p>
            <a:pPr marL="171450"/>
            <a:r>
              <a:rPr lang="en-US" sz="600" dirty="0"/>
              <a:t>R </a:t>
            </a:r>
            <a:r>
              <a:rPr lang="en-US" sz="600" dirty="0" smtClean="0"/>
              <a:t>109</a:t>
            </a:r>
            <a:endParaRPr lang="en-US" sz="600" dirty="0"/>
          </a:p>
          <a:p>
            <a:pPr marL="171450"/>
            <a:r>
              <a:rPr lang="en-US" sz="600" dirty="0"/>
              <a:t>G </a:t>
            </a:r>
            <a:r>
              <a:rPr lang="en-US" sz="600" dirty="0" smtClean="0"/>
              <a:t>100</a:t>
            </a:r>
            <a:endParaRPr lang="en-US" sz="600" dirty="0"/>
          </a:p>
          <a:p>
            <a:pPr marL="171450"/>
            <a:r>
              <a:rPr lang="en-US" sz="600" dirty="0"/>
              <a:t>B </a:t>
            </a:r>
            <a:r>
              <a:rPr lang="en-US" sz="600" dirty="0" smtClean="0"/>
              <a:t>204</a:t>
            </a:r>
            <a:endParaRPr lang="en-US" sz="600" dirty="0"/>
          </a:p>
        </p:txBody>
      </p:sp>
      <p:sp>
        <p:nvSpPr>
          <p:cNvPr id="15" name="Rectangle 14"/>
          <p:cNvSpPr/>
          <p:nvPr/>
        </p:nvSpPr>
        <p:spPr>
          <a:xfrm>
            <a:off x="14282018" y="2468619"/>
            <a:ext cx="595071"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Orange</a:t>
            </a:r>
            <a:endParaRPr lang="en-US" sz="600" b="1" dirty="0"/>
          </a:p>
          <a:p>
            <a:pPr marL="171450"/>
            <a:r>
              <a:rPr lang="en-US" sz="600" dirty="0"/>
              <a:t>R </a:t>
            </a:r>
            <a:r>
              <a:rPr lang="en-US" sz="600" dirty="0" smtClean="0"/>
              <a:t>255</a:t>
            </a:r>
            <a:endParaRPr lang="en-US" sz="600" dirty="0"/>
          </a:p>
          <a:p>
            <a:pPr marL="171450"/>
            <a:r>
              <a:rPr lang="en-US" sz="600" dirty="0"/>
              <a:t>G </a:t>
            </a:r>
            <a:r>
              <a:rPr lang="en-US" sz="600" dirty="0" smtClean="0"/>
              <a:t>99</a:t>
            </a:r>
            <a:endParaRPr lang="en-US" sz="600" dirty="0"/>
          </a:p>
          <a:p>
            <a:pPr marL="171450"/>
            <a:r>
              <a:rPr lang="en-US" sz="600" dirty="0"/>
              <a:t>B </a:t>
            </a:r>
            <a:r>
              <a:rPr lang="en-US" sz="600" dirty="0" smtClean="0"/>
              <a:t>39</a:t>
            </a:r>
            <a:endParaRPr lang="en-US" sz="600" dirty="0"/>
          </a:p>
        </p:txBody>
      </p:sp>
      <p:sp>
        <p:nvSpPr>
          <p:cNvPr id="16" name="Rectangle 15"/>
          <p:cNvSpPr/>
          <p:nvPr/>
        </p:nvSpPr>
        <p:spPr>
          <a:xfrm>
            <a:off x="14877089" y="2468619"/>
            <a:ext cx="595071"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Bright</a:t>
            </a:r>
            <a:r>
              <a:rPr lang="en-US" sz="600" b="1" dirty="0"/>
              <a:t/>
            </a:r>
            <a:br>
              <a:rPr lang="en-US" sz="600" b="1" dirty="0"/>
            </a:br>
            <a:r>
              <a:rPr lang="en-US" sz="600" b="1" dirty="0"/>
              <a:t>Green</a:t>
            </a:r>
          </a:p>
          <a:p>
            <a:pPr marL="171450"/>
            <a:r>
              <a:rPr lang="en-US" sz="600" dirty="0"/>
              <a:t>R </a:t>
            </a:r>
            <a:r>
              <a:rPr lang="en-US" sz="600" dirty="0" smtClean="0"/>
              <a:t>200</a:t>
            </a:r>
            <a:endParaRPr lang="en-US" sz="600" dirty="0"/>
          </a:p>
          <a:p>
            <a:pPr marL="171450"/>
            <a:r>
              <a:rPr lang="en-US" sz="600" dirty="0"/>
              <a:t>G </a:t>
            </a:r>
            <a:r>
              <a:rPr lang="en-US" sz="600" dirty="0" smtClean="0"/>
              <a:t>255</a:t>
            </a:r>
            <a:endParaRPr lang="en-US" sz="600" dirty="0"/>
          </a:p>
          <a:p>
            <a:pPr marL="171450"/>
            <a:r>
              <a:rPr lang="en-US" sz="600" dirty="0"/>
              <a:t>B </a:t>
            </a:r>
            <a:r>
              <a:rPr lang="en-US" sz="600" dirty="0" smtClean="0"/>
              <a:t>22</a:t>
            </a:r>
            <a:endParaRPr lang="en-US" sz="600" dirty="0"/>
          </a:p>
        </p:txBody>
      </p:sp>
      <p:sp>
        <p:nvSpPr>
          <p:cNvPr id="17" name="Rectangle 16"/>
          <p:cNvSpPr/>
          <p:nvPr/>
        </p:nvSpPr>
        <p:spPr>
          <a:xfrm>
            <a:off x="13686949" y="3089942"/>
            <a:ext cx="595071"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Purple</a:t>
            </a:r>
            <a:endParaRPr lang="en-US" sz="600" b="1" dirty="0"/>
          </a:p>
          <a:p>
            <a:pPr marL="171450"/>
            <a:r>
              <a:rPr lang="en-US" sz="600" dirty="0"/>
              <a:t>R </a:t>
            </a:r>
            <a:r>
              <a:rPr lang="en-US" sz="600" dirty="0" smtClean="0"/>
              <a:t>126</a:t>
            </a:r>
            <a:endParaRPr lang="en-US" sz="600" dirty="0"/>
          </a:p>
          <a:p>
            <a:pPr marL="171450"/>
            <a:r>
              <a:rPr lang="en-US" sz="600" dirty="0"/>
              <a:t>G </a:t>
            </a:r>
            <a:r>
              <a:rPr lang="en-US" sz="600" dirty="0" smtClean="0"/>
              <a:t>57</a:t>
            </a:r>
            <a:endParaRPr lang="en-US" sz="600" dirty="0"/>
          </a:p>
          <a:p>
            <a:pPr marL="171450"/>
            <a:r>
              <a:rPr lang="en-US" sz="600" dirty="0"/>
              <a:t>B </a:t>
            </a:r>
            <a:r>
              <a:rPr lang="en-US" sz="600" dirty="0" smtClean="0"/>
              <a:t>186</a:t>
            </a:r>
            <a:endParaRPr lang="en-US" sz="600" dirty="0"/>
          </a:p>
        </p:txBody>
      </p:sp>
      <p:sp>
        <p:nvSpPr>
          <p:cNvPr id="18" name="Rectangle 17"/>
          <p:cNvSpPr/>
          <p:nvPr/>
        </p:nvSpPr>
        <p:spPr>
          <a:xfrm>
            <a:off x="14877089" y="3089942"/>
            <a:ext cx="595071"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Green</a:t>
            </a:r>
            <a:endParaRPr lang="en-US" sz="600" b="1" dirty="0"/>
          </a:p>
          <a:p>
            <a:pPr marL="171450"/>
            <a:r>
              <a:rPr lang="en-US" sz="600" dirty="0"/>
              <a:t>R </a:t>
            </a:r>
            <a:r>
              <a:rPr lang="en-US" sz="600" dirty="0" smtClean="0"/>
              <a:t>0</a:t>
            </a:r>
            <a:endParaRPr lang="en-US" sz="600" dirty="0"/>
          </a:p>
          <a:p>
            <a:pPr marL="171450"/>
            <a:r>
              <a:rPr lang="en-US" sz="600" dirty="0"/>
              <a:t>G </a:t>
            </a:r>
            <a:r>
              <a:rPr lang="en-US" sz="600" dirty="0" smtClean="0"/>
              <a:t>195</a:t>
            </a:r>
            <a:endParaRPr lang="en-US" sz="600" dirty="0"/>
          </a:p>
          <a:p>
            <a:pPr marL="171450"/>
            <a:r>
              <a:rPr lang="en-US" sz="600" dirty="0"/>
              <a:t>B </a:t>
            </a:r>
            <a:r>
              <a:rPr lang="en-US" sz="600" dirty="0" smtClean="0"/>
              <a:t>123</a:t>
            </a:r>
            <a:endParaRPr lang="en-US" sz="600" dirty="0"/>
          </a:p>
        </p:txBody>
      </p:sp>
      <p:sp>
        <p:nvSpPr>
          <p:cNvPr id="19" name="Rectangle 18"/>
          <p:cNvSpPr/>
          <p:nvPr/>
        </p:nvSpPr>
        <p:spPr>
          <a:xfrm>
            <a:off x="14877089" y="4948929"/>
            <a:ext cx="595071"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Dark</a:t>
            </a:r>
            <a:r>
              <a:rPr lang="en-US" sz="600" b="1" dirty="0"/>
              <a:t/>
            </a:r>
            <a:br>
              <a:rPr lang="en-US" sz="600" b="1" dirty="0"/>
            </a:br>
            <a:r>
              <a:rPr lang="en-US" sz="600" b="1" dirty="0"/>
              <a:t>Green</a:t>
            </a:r>
          </a:p>
          <a:p>
            <a:pPr marL="171450"/>
            <a:r>
              <a:rPr lang="en-US" sz="600" dirty="0"/>
              <a:t>R </a:t>
            </a:r>
            <a:r>
              <a:rPr lang="en-US" sz="600" dirty="0" smtClean="0"/>
              <a:t>21</a:t>
            </a:r>
            <a:endParaRPr lang="en-US" sz="600" dirty="0"/>
          </a:p>
          <a:p>
            <a:pPr marL="171450"/>
            <a:r>
              <a:rPr lang="en-US" sz="600" dirty="0"/>
              <a:t>G </a:t>
            </a:r>
            <a:r>
              <a:rPr lang="en-US" sz="600" dirty="0" smtClean="0"/>
              <a:t>99</a:t>
            </a:r>
            <a:endParaRPr lang="en-US" sz="600" dirty="0"/>
          </a:p>
          <a:p>
            <a:pPr marL="171450"/>
            <a:r>
              <a:rPr lang="en-US" sz="600" dirty="0"/>
              <a:t>B </a:t>
            </a:r>
            <a:r>
              <a:rPr lang="en-US" sz="600" dirty="0" smtClean="0"/>
              <a:t>107</a:t>
            </a:r>
            <a:endParaRPr lang="en-US" sz="600" dirty="0"/>
          </a:p>
        </p:txBody>
      </p:sp>
      <p:sp>
        <p:nvSpPr>
          <p:cNvPr id="20" name="Rectangle 19"/>
          <p:cNvSpPr/>
          <p:nvPr/>
        </p:nvSpPr>
        <p:spPr>
          <a:xfrm>
            <a:off x="14877089" y="4330097"/>
            <a:ext cx="595071"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Aqua</a:t>
            </a:r>
            <a:endParaRPr lang="en-US" sz="600" b="1" dirty="0"/>
          </a:p>
          <a:p>
            <a:pPr marL="171450"/>
            <a:r>
              <a:rPr lang="en-US" sz="600" dirty="0"/>
              <a:t>R </a:t>
            </a:r>
            <a:r>
              <a:rPr lang="en-US" sz="600" dirty="0" smtClean="0"/>
              <a:t>15</a:t>
            </a:r>
            <a:endParaRPr lang="en-US" sz="600" dirty="0"/>
          </a:p>
          <a:p>
            <a:pPr marL="171450"/>
            <a:r>
              <a:rPr lang="en-US" sz="600" dirty="0"/>
              <a:t>G </a:t>
            </a:r>
            <a:r>
              <a:rPr lang="en-US" sz="600" dirty="0" smtClean="0"/>
              <a:t>153</a:t>
            </a:r>
            <a:endParaRPr lang="en-US" sz="600" dirty="0"/>
          </a:p>
          <a:p>
            <a:pPr marL="171450"/>
            <a:r>
              <a:rPr lang="en-US" sz="600" dirty="0"/>
              <a:t>B </a:t>
            </a:r>
            <a:r>
              <a:rPr lang="en-US" sz="600" dirty="0" smtClean="0"/>
              <a:t>156</a:t>
            </a:r>
            <a:endParaRPr lang="en-US" sz="600" dirty="0"/>
          </a:p>
        </p:txBody>
      </p:sp>
      <p:sp>
        <p:nvSpPr>
          <p:cNvPr id="21" name="Rectangle 20"/>
          <p:cNvSpPr/>
          <p:nvPr/>
        </p:nvSpPr>
        <p:spPr>
          <a:xfrm>
            <a:off x="14877089" y="3711255"/>
            <a:ext cx="595071"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Bright</a:t>
            </a:r>
            <a:r>
              <a:rPr lang="en-US" sz="600" b="1" dirty="0"/>
              <a:t/>
            </a:r>
            <a:br>
              <a:rPr lang="en-US" sz="600" b="1" dirty="0"/>
            </a:br>
            <a:r>
              <a:rPr lang="en-US" sz="600" b="1" dirty="0" smtClean="0"/>
              <a:t>Aqua</a:t>
            </a:r>
            <a:endParaRPr lang="en-US" sz="600" b="1" dirty="0"/>
          </a:p>
          <a:p>
            <a:pPr marL="171450"/>
            <a:r>
              <a:rPr lang="en-US" sz="600" dirty="0"/>
              <a:t>R </a:t>
            </a:r>
            <a:r>
              <a:rPr lang="en-US" sz="600" dirty="0" smtClean="0"/>
              <a:t>1</a:t>
            </a:r>
            <a:endParaRPr lang="en-US" sz="600" dirty="0"/>
          </a:p>
          <a:p>
            <a:pPr marL="171450"/>
            <a:r>
              <a:rPr lang="en-US" sz="600" dirty="0"/>
              <a:t>G </a:t>
            </a:r>
            <a:r>
              <a:rPr lang="en-US" sz="600" dirty="0" smtClean="0"/>
              <a:t>209</a:t>
            </a:r>
            <a:endParaRPr lang="en-US" sz="600" dirty="0"/>
          </a:p>
          <a:p>
            <a:pPr marL="171450"/>
            <a:r>
              <a:rPr lang="en-US" sz="600" dirty="0"/>
              <a:t>B </a:t>
            </a:r>
            <a:r>
              <a:rPr lang="en-US" sz="600" dirty="0" smtClean="0"/>
              <a:t>208</a:t>
            </a:r>
            <a:endParaRPr lang="en-US" sz="600" dirty="0"/>
          </a:p>
        </p:txBody>
      </p:sp>
      <p:sp>
        <p:nvSpPr>
          <p:cNvPr id="22" name="Rectangle 21"/>
          <p:cNvSpPr/>
          <p:nvPr/>
        </p:nvSpPr>
        <p:spPr>
          <a:xfrm>
            <a:off x="14282018" y="3089942"/>
            <a:ext cx="595071"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p:nvSpPr>
        <p:spPr>
          <a:xfrm>
            <a:off x="14282018" y="3711255"/>
            <a:ext cx="595071"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Light</a:t>
            </a:r>
            <a:br>
              <a:rPr lang="en-US" sz="600" b="1" dirty="0" smtClean="0"/>
            </a:br>
            <a:r>
              <a:rPr lang="en-US" sz="600" b="1" dirty="0" smtClean="0"/>
              <a:t>Claret</a:t>
            </a:r>
            <a:endParaRPr lang="en-US" sz="600" b="1" dirty="0"/>
          </a:p>
          <a:p>
            <a:pPr marL="171450"/>
            <a:r>
              <a:rPr lang="en-US" sz="600" dirty="0"/>
              <a:t>R </a:t>
            </a:r>
            <a:r>
              <a:rPr lang="en-US" sz="600" dirty="0" smtClean="0"/>
              <a:t>203</a:t>
            </a:r>
            <a:endParaRPr lang="en-US" sz="600" dirty="0"/>
          </a:p>
          <a:p>
            <a:pPr marL="171450"/>
            <a:r>
              <a:rPr lang="en-US" sz="600" dirty="0"/>
              <a:t>G </a:t>
            </a:r>
            <a:r>
              <a:rPr lang="en-US" sz="600" dirty="0" smtClean="0"/>
              <a:t>41</a:t>
            </a:r>
            <a:endParaRPr lang="en-US" sz="600" dirty="0"/>
          </a:p>
          <a:p>
            <a:pPr marL="171450"/>
            <a:r>
              <a:rPr lang="en-US" sz="600" dirty="0"/>
              <a:t>B </a:t>
            </a:r>
            <a:r>
              <a:rPr lang="en-US" sz="600" dirty="0" smtClean="0"/>
              <a:t>128</a:t>
            </a:r>
            <a:endParaRPr lang="en-US" sz="600" dirty="0"/>
          </a:p>
        </p:txBody>
      </p:sp>
      <p:sp>
        <p:nvSpPr>
          <p:cNvPr id="24" name="Rectangle 23"/>
          <p:cNvSpPr/>
          <p:nvPr/>
        </p:nvSpPr>
        <p:spPr>
          <a:xfrm>
            <a:off x="14282018" y="4330097"/>
            <a:ext cx="595071"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Claret</a:t>
            </a:r>
            <a:endParaRPr lang="en-US" sz="600" b="1" dirty="0"/>
          </a:p>
          <a:p>
            <a:pPr marL="171450"/>
            <a:r>
              <a:rPr lang="en-US" sz="600" dirty="0"/>
              <a:t>R </a:t>
            </a:r>
            <a:r>
              <a:rPr lang="en-US" sz="600" dirty="0" smtClean="0"/>
              <a:t>134</a:t>
            </a:r>
            <a:endParaRPr lang="en-US" sz="600" dirty="0"/>
          </a:p>
          <a:p>
            <a:pPr marL="171450"/>
            <a:r>
              <a:rPr lang="en-US" sz="600" dirty="0"/>
              <a:t>G </a:t>
            </a:r>
            <a:r>
              <a:rPr lang="en-US" sz="600" dirty="0" smtClean="0"/>
              <a:t>8</a:t>
            </a:r>
            <a:endParaRPr lang="en-US" sz="600" dirty="0"/>
          </a:p>
          <a:p>
            <a:pPr marL="171450"/>
            <a:r>
              <a:rPr lang="en-US" sz="600" dirty="0"/>
              <a:t>B </a:t>
            </a:r>
            <a:r>
              <a:rPr lang="en-US" sz="600" dirty="0" smtClean="0"/>
              <a:t>100</a:t>
            </a:r>
            <a:endParaRPr lang="en-US" sz="600" dirty="0"/>
          </a:p>
        </p:txBody>
      </p:sp>
      <p:sp>
        <p:nvSpPr>
          <p:cNvPr id="25" name="Rectangle 24"/>
          <p:cNvSpPr/>
          <p:nvPr/>
        </p:nvSpPr>
        <p:spPr>
          <a:xfrm>
            <a:off x="12496809"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chemeClr val="tx2"/>
                </a:solidFill>
              </a:rPr>
              <a:t>Primary</a:t>
            </a:r>
            <a:endParaRPr lang="en-US" sz="1000" b="1" dirty="0">
              <a:solidFill>
                <a:schemeClr val="tx2"/>
              </a:solidFill>
            </a:endParaRPr>
          </a:p>
        </p:txBody>
      </p:sp>
      <p:sp>
        <p:nvSpPr>
          <p:cNvPr id="26" name="Rectangle 25"/>
          <p:cNvSpPr/>
          <p:nvPr/>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chemeClr val="tx2"/>
                </a:solidFill>
              </a:rPr>
              <a:t>Infographic</a:t>
            </a:r>
            <a:endParaRPr lang="en-US" sz="1000" b="1" dirty="0">
              <a:solidFill>
                <a:schemeClr val="tx2"/>
              </a:solidFill>
            </a:endParaRPr>
          </a:p>
        </p:txBody>
      </p:sp>
      <p:sp>
        <p:nvSpPr>
          <p:cNvPr id="27" name="Rectangle 26"/>
          <p:cNvSpPr/>
          <p:nvPr/>
        </p:nvSpPr>
        <p:spPr>
          <a:xfrm>
            <a:off x="1368694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chemeClr val="tx2"/>
                </a:solidFill>
              </a:rPr>
              <a:t>Secondary</a:t>
            </a:r>
            <a:endParaRPr lang="en-US" sz="1000" b="1" dirty="0">
              <a:solidFill>
                <a:schemeClr val="tx2"/>
              </a:solidFill>
            </a:endParaRPr>
          </a:p>
        </p:txBody>
      </p:sp>
      <p:sp>
        <p:nvSpPr>
          <p:cNvPr id="28" name="Rectangle 27"/>
          <p:cNvSpPr/>
          <p:nvPr/>
        </p:nvSpPr>
        <p:spPr>
          <a:xfrm>
            <a:off x="13686949" y="3711255"/>
            <a:ext cx="595071"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Dark</a:t>
            </a:r>
            <a:r>
              <a:rPr lang="en-US" sz="600" b="1" dirty="0"/>
              <a:t/>
            </a:r>
            <a:br>
              <a:rPr lang="en-US" sz="600" b="1" dirty="0"/>
            </a:br>
            <a:r>
              <a:rPr lang="en-US" sz="600" b="1" dirty="0"/>
              <a:t>Purple</a:t>
            </a:r>
          </a:p>
          <a:p>
            <a:pPr marL="171450"/>
            <a:r>
              <a:rPr lang="en-US" sz="600" dirty="0"/>
              <a:t>R </a:t>
            </a:r>
            <a:r>
              <a:rPr lang="en-US" sz="600" dirty="0" smtClean="0"/>
              <a:t>71</a:t>
            </a:r>
            <a:endParaRPr lang="en-US" sz="600" dirty="0"/>
          </a:p>
          <a:p>
            <a:pPr marL="171450"/>
            <a:r>
              <a:rPr lang="en-US" sz="600" dirty="0"/>
              <a:t>G </a:t>
            </a:r>
            <a:r>
              <a:rPr lang="en-US" sz="600" dirty="0" smtClean="0"/>
              <a:t>1</a:t>
            </a:r>
            <a:endParaRPr lang="en-US" sz="600" dirty="0"/>
          </a:p>
          <a:p>
            <a:pPr marL="171450"/>
            <a:r>
              <a:rPr lang="en-US" sz="600" dirty="0"/>
              <a:t>B </a:t>
            </a:r>
            <a:r>
              <a:rPr lang="en-US" sz="600" dirty="0" smtClean="0"/>
              <a:t>167</a:t>
            </a:r>
            <a:endParaRPr lang="en-US" sz="600" dirty="0"/>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10" cstate="print">
            <a:extLst>
              <a:ext uri="{96DAC541-7B7A-43D3-8B79-37D633B846F1}">
                <asvg:svgBlip xmlns:asvg="http://schemas.microsoft.com/office/drawing/2016/SVG/main" xmlns="" r:embed="rId21"/>
              </a:ext>
            </a:extLst>
          </a:blip>
          <a:srcRect l="81836" t="-4713" b="16530"/>
          <a:stretch/>
        </p:blipFill>
        <p:spPr>
          <a:xfrm>
            <a:off x="11547795" y="188640"/>
            <a:ext cx="424356" cy="459624"/>
          </a:xfrm>
          <a:prstGeom prst="rect">
            <a:avLst/>
          </a:prstGeom>
        </p:spPr>
      </p:pic>
      <p:sp>
        <p:nvSpPr>
          <p:cNvPr id="14"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91" y="404825"/>
            <a:ext cx="11016604" cy="863601"/>
          </a:xfrm>
          <a:prstGeom prst="rect">
            <a:avLst/>
          </a:prstGeom>
        </p:spPr>
        <p:txBody>
          <a:bodyPr vert="horz" lIns="0" tIns="0" rIns="0" bIns="0" rtlCol="0" anchor="t">
            <a:normAutofit/>
          </a:bodyPr>
          <a:lstStyle/>
          <a:p>
            <a:pPr lvl="0">
              <a:lnSpc>
                <a:spcPts val="3000"/>
              </a:lnSpc>
            </a:pPr>
            <a:r>
              <a:rPr lang="en-US" dirty="0" smtClean="0"/>
              <a:t>Click to </a:t>
            </a:r>
            <a:r>
              <a:rPr lang="en-US" dirty="0"/>
              <a:t>edit Master title style</a:t>
            </a:r>
            <a:endParaRPr lang="pt-PT" dirty="0"/>
          </a:p>
        </p:txBody>
      </p:sp>
      <p:sp>
        <p:nvSpPr>
          <p:cNvPr id="15"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76" y="1412881"/>
            <a:ext cx="11370945" cy="5040313"/>
          </a:xfrm>
          <a:prstGeom prst="rect">
            <a:avLst/>
          </a:prstGeom>
        </p:spPr>
        <p:txBody>
          <a:bodyPr vert="horz" lIns="0" tIns="0" rIns="0" bIns="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6" name="Rectangle 5"/>
          <p:cNvSpPr/>
          <p:nvPr/>
        </p:nvSpPr>
        <p:spPr>
          <a:xfrm>
            <a:off x="12496809" y="1590548"/>
            <a:ext cx="595071"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Capgemini Blue</a:t>
            </a:r>
          </a:p>
          <a:p>
            <a:pPr marL="171450"/>
            <a:r>
              <a:rPr lang="en-US" sz="600" dirty="0" smtClean="0"/>
              <a:t>R 0</a:t>
            </a:r>
          </a:p>
          <a:p>
            <a:pPr marL="171450"/>
            <a:r>
              <a:rPr lang="en-US" sz="600" dirty="0" smtClean="0"/>
              <a:t>G 112</a:t>
            </a:r>
          </a:p>
          <a:p>
            <a:pPr marL="171450"/>
            <a:r>
              <a:rPr lang="en-US" sz="600" dirty="0" smtClean="0"/>
              <a:t>B 173</a:t>
            </a:r>
          </a:p>
        </p:txBody>
      </p:sp>
      <p:sp>
        <p:nvSpPr>
          <p:cNvPr id="7" name="Rectangle 6"/>
          <p:cNvSpPr/>
          <p:nvPr/>
        </p:nvSpPr>
        <p:spPr>
          <a:xfrm>
            <a:off x="13091878" y="1590548"/>
            <a:ext cx="595071"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Vibrant</a:t>
            </a:r>
            <a:br>
              <a:rPr lang="en-US" sz="600" b="1" dirty="0" smtClean="0"/>
            </a:br>
            <a:r>
              <a:rPr lang="en-US" sz="600" b="1" dirty="0" smtClean="0"/>
              <a:t>Blue</a:t>
            </a:r>
          </a:p>
          <a:p>
            <a:pPr marL="171450"/>
            <a:r>
              <a:rPr lang="en-US" sz="600" dirty="0" smtClean="0"/>
              <a:t>R 18</a:t>
            </a:r>
            <a:endParaRPr lang="en-US" sz="600" dirty="0"/>
          </a:p>
          <a:p>
            <a:pPr marL="171450"/>
            <a:r>
              <a:rPr lang="en-US" sz="600" dirty="0"/>
              <a:t>G </a:t>
            </a:r>
            <a:r>
              <a:rPr lang="en-US" sz="600" dirty="0" smtClean="0"/>
              <a:t>171</a:t>
            </a:r>
            <a:endParaRPr lang="en-US" sz="600" dirty="0"/>
          </a:p>
          <a:p>
            <a:pPr marL="171450"/>
            <a:r>
              <a:rPr lang="en-US" sz="600" dirty="0"/>
              <a:t>B </a:t>
            </a:r>
            <a:r>
              <a:rPr lang="en-US" sz="600" dirty="0" smtClean="0"/>
              <a:t>219</a:t>
            </a:r>
            <a:endParaRPr lang="en-US" sz="600" dirty="0"/>
          </a:p>
        </p:txBody>
      </p:sp>
      <p:sp>
        <p:nvSpPr>
          <p:cNvPr id="8" name="Rectangle 7"/>
          <p:cNvSpPr/>
          <p:nvPr/>
        </p:nvSpPr>
        <p:spPr>
          <a:xfrm>
            <a:off x="13686949" y="1590548"/>
            <a:ext cx="595071"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Deep</a:t>
            </a:r>
            <a:br>
              <a:rPr lang="en-US" sz="600" b="1" dirty="0" smtClean="0"/>
            </a:br>
            <a:r>
              <a:rPr lang="en-US" sz="600" b="1" dirty="0" smtClean="0"/>
              <a:t>Purple</a:t>
            </a:r>
          </a:p>
          <a:p>
            <a:pPr marL="171450"/>
            <a:r>
              <a:rPr lang="en-US" sz="600" dirty="0"/>
              <a:t>R </a:t>
            </a:r>
            <a:r>
              <a:rPr lang="en-US" sz="600" dirty="0" smtClean="0"/>
              <a:t>43</a:t>
            </a:r>
            <a:endParaRPr lang="en-US" sz="600" dirty="0"/>
          </a:p>
          <a:p>
            <a:pPr marL="171450"/>
            <a:r>
              <a:rPr lang="en-US" sz="600" dirty="0"/>
              <a:t>G </a:t>
            </a:r>
            <a:r>
              <a:rPr lang="en-US" sz="600" dirty="0" smtClean="0"/>
              <a:t>10</a:t>
            </a:r>
            <a:endParaRPr lang="en-US" sz="600" dirty="0"/>
          </a:p>
          <a:p>
            <a:pPr marL="171450"/>
            <a:r>
              <a:rPr lang="en-US" sz="600" dirty="0"/>
              <a:t>B </a:t>
            </a:r>
            <a:r>
              <a:rPr lang="en-US" sz="600" dirty="0" smtClean="0"/>
              <a:t>61</a:t>
            </a:r>
            <a:endParaRPr lang="en-US" sz="600" dirty="0"/>
          </a:p>
        </p:txBody>
      </p:sp>
      <p:sp>
        <p:nvSpPr>
          <p:cNvPr id="9" name="Rectangle 8"/>
          <p:cNvSpPr/>
          <p:nvPr/>
        </p:nvSpPr>
        <p:spPr>
          <a:xfrm>
            <a:off x="14282018" y="1590548"/>
            <a:ext cx="595071"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Tech</a:t>
            </a:r>
            <a:br>
              <a:rPr lang="en-US" sz="600" b="1" dirty="0" smtClean="0"/>
            </a:br>
            <a:r>
              <a:rPr lang="en-US" sz="600" b="1" dirty="0" smtClean="0"/>
              <a:t>Red</a:t>
            </a:r>
          </a:p>
          <a:p>
            <a:pPr marL="171450"/>
            <a:r>
              <a:rPr lang="en-US" sz="600" dirty="0"/>
              <a:t>R </a:t>
            </a:r>
            <a:r>
              <a:rPr lang="en-US" sz="600" dirty="0" smtClean="0"/>
              <a:t>255</a:t>
            </a:r>
            <a:endParaRPr lang="en-US" sz="600" dirty="0"/>
          </a:p>
          <a:p>
            <a:pPr marL="171450"/>
            <a:r>
              <a:rPr lang="en-US" sz="600" dirty="0"/>
              <a:t>G </a:t>
            </a:r>
            <a:r>
              <a:rPr lang="en-US" sz="600" dirty="0" smtClean="0"/>
              <a:t>48</a:t>
            </a:r>
            <a:endParaRPr lang="en-US" sz="600" dirty="0"/>
          </a:p>
          <a:p>
            <a:pPr marL="171450"/>
            <a:r>
              <a:rPr lang="en-US" sz="600" dirty="0"/>
              <a:t>B </a:t>
            </a:r>
            <a:r>
              <a:rPr lang="en-US" sz="600" dirty="0" smtClean="0"/>
              <a:t>76</a:t>
            </a:r>
            <a:endParaRPr lang="en-US" sz="600" dirty="0"/>
          </a:p>
        </p:txBody>
      </p:sp>
      <p:sp>
        <p:nvSpPr>
          <p:cNvPr id="10" name="Rectangle 9"/>
          <p:cNvSpPr/>
          <p:nvPr/>
        </p:nvSpPr>
        <p:spPr>
          <a:xfrm>
            <a:off x="14877089" y="1590548"/>
            <a:ext cx="595071"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Zest</a:t>
            </a:r>
            <a:br>
              <a:rPr lang="en-US" sz="600" b="1" dirty="0" smtClean="0"/>
            </a:br>
            <a:r>
              <a:rPr lang="en-US" sz="600" b="1" dirty="0" smtClean="0"/>
              <a:t>Green</a:t>
            </a:r>
          </a:p>
          <a:p>
            <a:pPr marL="171450"/>
            <a:r>
              <a:rPr lang="en-US" sz="600" dirty="0"/>
              <a:t>R </a:t>
            </a:r>
            <a:r>
              <a:rPr lang="en-US" sz="600" dirty="0" smtClean="0"/>
              <a:t>149</a:t>
            </a:r>
            <a:endParaRPr lang="en-US" sz="600" dirty="0"/>
          </a:p>
          <a:p>
            <a:pPr marL="171450"/>
            <a:r>
              <a:rPr lang="en-US" sz="600" dirty="0"/>
              <a:t>G </a:t>
            </a:r>
            <a:r>
              <a:rPr lang="en-US" sz="600" dirty="0" smtClean="0"/>
              <a:t>230</a:t>
            </a:r>
            <a:endParaRPr lang="en-US" sz="600" dirty="0"/>
          </a:p>
          <a:p>
            <a:pPr marL="171450"/>
            <a:r>
              <a:rPr lang="en-US" sz="600" dirty="0"/>
              <a:t>B </a:t>
            </a:r>
            <a:r>
              <a:rPr lang="en-US" sz="600" dirty="0" smtClean="0"/>
              <a:t>22</a:t>
            </a:r>
            <a:endParaRPr lang="en-US" sz="600" dirty="0"/>
          </a:p>
        </p:txBody>
      </p:sp>
      <p:sp>
        <p:nvSpPr>
          <p:cNvPr id="11" name="Rectangle 10"/>
          <p:cNvSpPr/>
          <p:nvPr/>
        </p:nvSpPr>
        <p:spPr>
          <a:xfrm>
            <a:off x="12496809" y="2468619"/>
            <a:ext cx="595071"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a:t>
            </a:r>
            <a:r>
              <a:rPr lang="en-US" sz="600" b="1" dirty="0" smtClean="0"/>
              <a:t>Blue</a:t>
            </a:r>
            <a:r>
              <a:rPr lang="en-US" sz="600" dirty="0" smtClean="0"/>
              <a:t> (-50%)</a:t>
            </a:r>
            <a:endParaRPr lang="en-US" sz="600" dirty="0"/>
          </a:p>
          <a:p>
            <a:pPr marL="171450"/>
            <a:r>
              <a:rPr lang="en-US" sz="600" dirty="0"/>
              <a:t>R </a:t>
            </a:r>
            <a:r>
              <a:rPr lang="en-US" sz="600" dirty="0" smtClean="0"/>
              <a:t>128</a:t>
            </a:r>
            <a:endParaRPr lang="en-US" sz="600" dirty="0"/>
          </a:p>
          <a:p>
            <a:pPr marL="171450"/>
            <a:r>
              <a:rPr lang="en-US" sz="600" dirty="0"/>
              <a:t>G </a:t>
            </a:r>
            <a:r>
              <a:rPr lang="en-US" sz="600" dirty="0" smtClean="0"/>
              <a:t>184</a:t>
            </a:r>
            <a:endParaRPr lang="en-US" sz="600" dirty="0"/>
          </a:p>
          <a:p>
            <a:pPr marL="171450"/>
            <a:r>
              <a:rPr lang="en-US" sz="600" dirty="0"/>
              <a:t>B </a:t>
            </a:r>
            <a:r>
              <a:rPr lang="en-US" sz="600" dirty="0" smtClean="0"/>
              <a:t>214</a:t>
            </a:r>
            <a:endParaRPr lang="en-US" sz="600" dirty="0"/>
          </a:p>
        </p:txBody>
      </p:sp>
      <p:sp>
        <p:nvSpPr>
          <p:cNvPr id="12" name="Rectangle 11"/>
          <p:cNvSpPr/>
          <p:nvPr/>
        </p:nvSpPr>
        <p:spPr>
          <a:xfrm>
            <a:off x="13091878" y="2468619"/>
            <a:ext cx="595071"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smtClean="0"/>
              <a:t>Vibrant</a:t>
            </a:r>
            <a:br>
              <a:rPr lang="en-US" sz="600" b="1" dirty="0" smtClean="0"/>
            </a:br>
            <a:r>
              <a:rPr lang="en-US" sz="600" b="1" dirty="0" smtClean="0"/>
              <a:t>Blue</a:t>
            </a:r>
            <a:r>
              <a:rPr lang="en-US" sz="600" dirty="0" smtClean="0"/>
              <a:t> </a:t>
            </a:r>
            <a:r>
              <a:rPr lang="en-US" sz="600" dirty="0"/>
              <a:t>(-50%)</a:t>
            </a:r>
          </a:p>
          <a:p>
            <a:pPr marL="171450"/>
            <a:r>
              <a:rPr lang="en-US" sz="600" dirty="0"/>
              <a:t>R </a:t>
            </a:r>
            <a:r>
              <a:rPr lang="en-US" sz="600" dirty="0" smtClean="0"/>
              <a:t>136</a:t>
            </a:r>
            <a:endParaRPr lang="en-US" sz="600" dirty="0"/>
          </a:p>
          <a:p>
            <a:pPr marL="171450"/>
            <a:r>
              <a:rPr lang="en-US" sz="600" dirty="0"/>
              <a:t>G </a:t>
            </a:r>
            <a:r>
              <a:rPr lang="en-US" sz="600" dirty="0" smtClean="0"/>
              <a:t>213</a:t>
            </a:r>
            <a:endParaRPr lang="en-US" sz="600" dirty="0"/>
          </a:p>
          <a:p>
            <a:pPr marL="171450"/>
            <a:r>
              <a:rPr lang="en-US" sz="600" dirty="0"/>
              <a:t>B </a:t>
            </a:r>
            <a:r>
              <a:rPr lang="en-US" sz="600" dirty="0" smtClean="0"/>
              <a:t>237</a:t>
            </a:r>
            <a:endParaRPr lang="en-US" sz="600" dirty="0"/>
          </a:p>
        </p:txBody>
      </p:sp>
      <p:sp>
        <p:nvSpPr>
          <p:cNvPr id="17" name="Rectangle 16"/>
          <p:cNvSpPr/>
          <p:nvPr/>
        </p:nvSpPr>
        <p:spPr>
          <a:xfrm>
            <a:off x="13686949" y="2468619"/>
            <a:ext cx="595071"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Bright</a:t>
            </a:r>
            <a:r>
              <a:rPr lang="en-US" sz="600" b="1" dirty="0"/>
              <a:t/>
            </a:r>
            <a:br>
              <a:rPr lang="en-US" sz="600" b="1" dirty="0"/>
            </a:br>
            <a:r>
              <a:rPr lang="en-US" sz="600" b="1" dirty="0"/>
              <a:t>Purple</a:t>
            </a:r>
          </a:p>
          <a:p>
            <a:pPr marL="171450"/>
            <a:r>
              <a:rPr lang="en-US" sz="600" dirty="0"/>
              <a:t>R </a:t>
            </a:r>
            <a:r>
              <a:rPr lang="en-US" sz="600" dirty="0" smtClean="0"/>
              <a:t>109</a:t>
            </a:r>
            <a:endParaRPr lang="en-US" sz="600" dirty="0"/>
          </a:p>
          <a:p>
            <a:pPr marL="171450"/>
            <a:r>
              <a:rPr lang="en-US" sz="600" dirty="0"/>
              <a:t>G </a:t>
            </a:r>
            <a:r>
              <a:rPr lang="en-US" sz="600" dirty="0" smtClean="0"/>
              <a:t>100</a:t>
            </a:r>
            <a:endParaRPr lang="en-US" sz="600" dirty="0"/>
          </a:p>
          <a:p>
            <a:pPr marL="171450"/>
            <a:r>
              <a:rPr lang="en-US" sz="600" dirty="0"/>
              <a:t>B </a:t>
            </a:r>
            <a:r>
              <a:rPr lang="en-US" sz="600" dirty="0" smtClean="0"/>
              <a:t>204</a:t>
            </a:r>
            <a:endParaRPr lang="en-US" sz="600" dirty="0"/>
          </a:p>
        </p:txBody>
      </p:sp>
      <p:sp>
        <p:nvSpPr>
          <p:cNvPr id="18" name="Rectangle 17"/>
          <p:cNvSpPr/>
          <p:nvPr/>
        </p:nvSpPr>
        <p:spPr>
          <a:xfrm>
            <a:off x="14282018" y="2468619"/>
            <a:ext cx="595071"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Orange</a:t>
            </a:r>
            <a:endParaRPr lang="en-US" sz="600" b="1" dirty="0"/>
          </a:p>
          <a:p>
            <a:pPr marL="171450"/>
            <a:r>
              <a:rPr lang="en-US" sz="600" dirty="0"/>
              <a:t>R </a:t>
            </a:r>
            <a:r>
              <a:rPr lang="en-US" sz="600" dirty="0" smtClean="0"/>
              <a:t>255</a:t>
            </a:r>
            <a:endParaRPr lang="en-US" sz="600" dirty="0"/>
          </a:p>
          <a:p>
            <a:pPr marL="171450"/>
            <a:r>
              <a:rPr lang="en-US" sz="600" dirty="0"/>
              <a:t>G </a:t>
            </a:r>
            <a:r>
              <a:rPr lang="en-US" sz="600" dirty="0" smtClean="0"/>
              <a:t>99</a:t>
            </a:r>
            <a:endParaRPr lang="en-US" sz="600" dirty="0"/>
          </a:p>
          <a:p>
            <a:pPr marL="171450"/>
            <a:r>
              <a:rPr lang="en-US" sz="600" dirty="0"/>
              <a:t>B </a:t>
            </a:r>
            <a:r>
              <a:rPr lang="en-US" sz="600" dirty="0" smtClean="0"/>
              <a:t>39</a:t>
            </a:r>
            <a:endParaRPr lang="en-US" sz="600" dirty="0"/>
          </a:p>
        </p:txBody>
      </p:sp>
      <p:sp>
        <p:nvSpPr>
          <p:cNvPr id="19" name="Rectangle 18"/>
          <p:cNvSpPr/>
          <p:nvPr/>
        </p:nvSpPr>
        <p:spPr>
          <a:xfrm>
            <a:off x="14877089" y="2468619"/>
            <a:ext cx="595071"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Bright</a:t>
            </a:r>
            <a:r>
              <a:rPr lang="en-US" sz="600" b="1" dirty="0"/>
              <a:t/>
            </a:r>
            <a:br>
              <a:rPr lang="en-US" sz="600" b="1" dirty="0"/>
            </a:br>
            <a:r>
              <a:rPr lang="en-US" sz="600" b="1" dirty="0"/>
              <a:t>Green</a:t>
            </a:r>
          </a:p>
          <a:p>
            <a:pPr marL="171450"/>
            <a:r>
              <a:rPr lang="en-US" sz="600" dirty="0"/>
              <a:t>R </a:t>
            </a:r>
            <a:r>
              <a:rPr lang="en-US" sz="600" dirty="0" smtClean="0"/>
              <a:t>200</a:t>
            </a:r>
            <a:endParaRPr lang="en-US" sz="600" dirty="0"/>
          </a:p>
          <a:p>
            <a:pPr marL="171450"/>
            <a:r>
              <a:rPr lang="en-US" sz="600" dirty="0"/>
              <a:t>G </a:t>
            </a:r>
            <a:r>
              <a:rPr lang="en-US" sz="600" dirty="0" smtClean="0"/>
              <a:t>255</a:t>
            </a:r>
            <a:endParaRPr lang="en-US" sz="600" dirty="0"/>
          </a:p>
          <a:p>
            <a:pPr marL="171450"/>
            <a:r>
              <a:rPr lang="en-US" sz="600" dirty="0"/>
              <a:t>B </a:t>
            </a:r>
            <a:r>
              <a:rPr lang="en-US" sz="600" dirty="0" smtClean="0"/>
              <a:t>22</a:t>
            </a:r>
            <a:endParaRPr lang="en-US" sz="600" dirty="0"/>
          </a:p>
        </p:txBody>
      </p:sp>
      <p:sp>
        <p:nvSpPr>
          <p:cNvPr id="20" name="Rectangle 19"/>
          <p:cNvSpPr/>
          <p:nvPr/>
        </p:nvSpPr>
        <p:spPr>
          <a:xfrm>
            <a:off x="13686949" y="3089942"/>
            <a:ext cx="595071"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Purple</a:t>
            </a:r>
            <a:endParaRPr lang="en-US" sz="600" b="1" dirty="0"/>
          </a:p>
          <a:p>
            <a:pPr marL="171450"/>
            <a:r>
              <a:rPr lang="en-US" sz="600" dirty="0"/>
              <a:t>R </a:t>
            </a:r>
            <a:r>
              <a:rPr lang="en-US" sz="600" dirty="0" smtClean="0"/>
              <a:t>126</a:t>
            </a:r>
            <a:endParaRPr lang="en-US" sz="600" dirty="0"/>
          </a:p>
          <a:p>
            <a:pPr marL="171450"/>
            <a:r>
              <a:rPr lang="en-US" sz="600" dirty="0"/>
              <a:t>G </a:t>
            </a:r>
            <a:r>
              <a:rPr lang="en-US" sz="600" dirty="0" smtClean="0"/>
              <a:t>57</a:t>
            </a:r>
            <a:endParaRPr lang="en-US" sz="600" dirty="0"/>
          </a:p>
          <a:p>
            <a:pPr marL="171450"/>
            <a:r>
              <a:rPr lang="en-US" sz="600" dirty="0"/>
              <a:t>B </a:t>
            </a:r>
            <a:r>
              <a:rPr lang="en-US" sz="600" dirty="0" smtClean="0"/>
              <a:t>186</a:t>
            </a:r>
            <a:endParaRPr lang="en-US" sz="600" dirty="0"/>
          </a:p>
        </p:txBody>
      </p:sp>
      <p:sp>
        <p:nvSpPr>
          <p:cNvPr id="21" name="Rectangle 20"/>
          <p:cNvSpPr/>
          <p:nvPr/>
        </p:nvSpPr>
        <p:spPr>
          <a:xfrm>
            <a:off x="14877089" y="3089942"/>
            <a:ext cx="595071"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Green</a:t>
            </a:r>
            <a:endParaRPr lang="en-US" sz="600" b="1" dirty="0"/>
          </a:p>
          <a:p>
            <a:pPr marL="171450"/>
            <a:r>
              <a:rPr lang="en-US" sz="600" dirty="0"/>
              <a:t>R </a:t>
            </a:r>
            <a:r>
              <a:rPr lang="en-US" sz="600" dirty="0" smtClean="0"/>
              <a:t>0</a:t>
            </a:r>
            <a:endParaRPr lang="en-US" sz="600" dirty="0"/>
          </a:p>
          <a:p>
            <a:pPr marL="171450"/>
            <a:r>
              <a:rPr lang="en-US" sz="600" dirty="0"/>
              <a:t>G </a:t>
            </a:r>
            <a:r>
              <a:rPr lang="en-US" sz="600" dirty="0" smtClean="0"/>
              <a:t>195</a:t>
            </a:r>
            <a:endParaRPr lang="en-US" sz="600" dirty="0"/>
          </a:p>
          <a:p>
            <a:pPr marL="171450"/>
            <a:r>
              <a:rPr lang="en-US" sz="600" dirty="0"/>
              <a:t>B </a:t>
            </a:r>
            <a:r>
              <a:rPr lang="en-US" sz="600" dirty="0" smtClean="0"/>
              <a:t>123</a:t>
            </a:r>
            <a:endParaRPr lang="en-US" sz="600" dirty="0"/>
          </a:p>
        </p:txBody>
      </p:sp>
      <p:sp>
        <p:nvSpPr>
          <p:cNvPr id="22" name="Rectangle 21"/>
          <p:cNvSpPr/>
          <p:nvPr/>
        </p:nvSpPr>
        <p:spPr>
          <a:xfrm>
            <a:off x="14877089" y="4948929"/>
            <a:ext cx="595071"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Dark</a:t>
            </a:r>
            <a:r>
              <a:rPr lang="en-US" sz="600" b="1" dirty="0"/>
              <a:t/>
            </a:r>
            <a:br>
              <a:rPr lang="en-US" sz="600" b="1" dirty="0"/>
            </a:br>
            <a:r>
              <a:rPr lang="en-US" sz="600" b="1" dirty="0"/>
              <a:t>Green</a:t>
            </a:r>
          </a:p>
          <a:p>
            <a:pPr marL="171450"/>
            <a:r>
              <a:rPr lang="en-US" sz="600" dirty="0"/>
              <a:t>R </a:t>
            </a:r>
            <a:r>
              <a:rPr lang="en-US" sz="600" dirty="0" smtClean="0"/>
              <a:t>21</a:t>
            </a:r>
            <a:endParaRPr lang="en-US" sz="600" dirty="0"/>
          </a:p>
          <a:p>
            <a:pPr marL="171450"/>
            <a:r>
              <a:rPr lang="en-US" sz="600" dirty="0"/>
              <a:t>G </a:t>
            </a:r>
            <a:r>
              <a:rPr lang="en-US" sz="600" dirty="0" smtClean="0"/>
              <a:t>99</a:t>
            </a:r>
            <a:endParaRPr lang="en-US" sz="600" dirty="0"/>
          </a:p>
          <a:p>
            <a:pPr marL="171450"/>
            <a:r>
              <a:rPr lang="en-US" sz="600" dirty="0"/>
              <a:t>B </a:t>
            </a:r>
            <a:r>
              <a:rPr lang="en-US" sz="600" dirty="0" smtClean="0"/>
              <a:t>107</a:t>
            </a:r>
            <a:endParaRPr lang="en-US" sz="600" dirty="0"/>
          </a:p>
        </p:txBody>
      </p:sp>
      <p:sp>
        <p:nvSpPr>
          <p:cNvPr id="23" name="Rectangle 22"/>
          <p:cNvSpPr/>
          <p:nvPr/>
        </p:nvSpPr>
        <p:spPr>
          <a:xfrm>
            <a:off x="14877089" y="4330097"/>
            <a:ext cx="595071"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Aqua</a:t>
            </a:r>
            <a:endParaRPr lang="en-US" sz="600" b="1" dirty="0"/>
          </a:p>
          <a:p>
            <a:pPr marL="171450"/>
            <a:r>
              <a:rPr lang="en-US" sz="600" dirty="0"/>
              <a:t>R </a:t>
            </a:r>
            <a:r>
              <a:rPr lang="en-US" sz="600" dirty="0" smtClean="0"/>
              <a:t>15</a:t>
            </a:r>
            <a:endParaRPr lang="en-US" sz="600" dirty="0"/>
          </a:p>
          <a:p>
            <a:pPr marL="171450"/>
            <a:r>
              <a:rPr lang="en-US" sz="600" dirty="0"/>
              <a:t>G </a:t>
            </a:r>
            <a:r>
              <a:rPr lang="en-US" sz="600" dirty="0" smtClean="0"/>
              <a:t>153</a:t>
            </a:r>
            <a:endParaRPr lang="en-US" sz="600" dirty="0"/>
          </a:p>
          <a:p>
            <a:pPr marL="171450"/>
            <a:r>
              <a:rPr lang="en-US" sz="600" dirty="0"/>
              <a:t>B </a:t>
            </a:r>
            <a:r>
              <a:rPr lang="en-US" sz="600" dirty="0" smtClean="0"/>
              <a:t>156</a:t>
            </a:r>
            <a:endParaRPr lang="en-US" sz="600" dirty="0"/>
          </a:p>
        </p:txBody>
      </p:sp>
      <p:sp>
        <p:nvSpPr>
          <p:cNvPr id="24" name="Rectangle 23"/>
          <p:cNvSpPr/>
          <p:nvPr/>
        </p:nvSpPr>
        <p:spPr>
          <a:xfrm>
            <a:off x="14877089" y="3711255"/>
            <a:ext cx="595071"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Bright</a:t>
            </a:r>
            <a:r>
              <a:rPr lang="en-US" sz="600" b="1" dirty="0"/>
              <a:t/>
            </a:r>
            <a:br>
              <a:rPr lang="en-US" sz="600" b="1" dirty="0"/>
            </a:br>
            <a:r>
              <a:rPr lang="en-US" sz="600" b="1" dirty="0" smtClean="0"/>
              <a:t>Aqua</a:t>
            </a:r>
            <a:endParaRPr lang="en-US" sz="600" b="1" dirty="0"/>
          </a:p>
          <a:p>
            <a:pPr marL="171450"/>
            <a:r>
              <a:rPr lang="en-US" sz="600" dirty="0"/>
              <a:t>R </a:t>
            </a:r>
            <a:r>
              <a:rPr lang="en-US" sz="600" dirty="0" smtClean="0"/>
              <a:t>1</a:t>
            </a:r>
            <a:endParaRPr lang="en-US" sz="600" dirty="0"/>
          </a:p>
          <a:p>
            <a:pPr marL="171450"/>
            <a:r>
              <a:rPr lang="en-US" sz="600" dirty="0"/>
              <a:t>G </a:t>
            </a:r>
            <a:r>
              <a:rPr lang="en-US" sz="600" dirty="0" smtClean="0"/>
              <a:t>209</a:t>
            </a:r>
            <a:endParaRPr lang="en-US" sz="600" dirty="0"/>
          </a:p>
          <a:p>
            <a:pPr marL="171450"/>
            <a:r>
              <a:rPr lang="en-US" sz="600" dirty="0"/>
              <a:t>B </a:t>
            </a:r>
            <a:r>
              <a:rPr lang="en-US" sz="600" dirty="0" smtClean="0"/>
              <a:t>208</a:t>
            </a:r>
            <a:endParaRPr lang="en-US" sz="600" dirty="0"/>
          </a:p>
        </p:txBody>
      </p:sp>
      <p:sp>
        <p:nvSpPr>
          <p:cNvPr id="25" name="Rectangle 24"/>
          <p:cNvSpPr/>
          <p:nvPr/>
        </p:nvSpPr>
        <p:spPr>
          <a:xfrm>
            <a:off x="14282018" y="3089942"/>
            <a:ext cx="595071"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4282018" y="3711255"/>
            <a:ext cx="595071"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Light</a:t>
            </a:r>
            <a:br>
              <a:rPr lang="en-US" sz="600" b="1" dirty="0" smtClean="0"/>
            </a:br>
            <a:r>
              <a:rPr lang="en-US" sz="600" b="1" dirty="0" smtClean="0"/>
              <a:t>Claret</a:t>
            </a:r>
            <a:endParaRPr lang="en-US" sz="600" b="1" dirty="0"/>
          </a:p>
          <a:p>
            <a:pPr marL="171450"/>
            <a:r>
              <a:rPr lang="en-US" sz="600" dirty="0"/>
              <a:t>R </a:t>
            </a:r>
            <a:r>
              <a:rPr lang="en-US" sz="600" dirty="0" smtClean="0"/>
              <a:t>203</a:t>
            </a:r>
            <a:endParaRPr lang="en-US" sz="600" dirty="0"/>
          </a:p>
          <a:p>
            <a:pPr marL="171450"/>
            <a:r>
              <a:rPr lang="en-US" sz="600" dirty="0"/>
              <a:t>G </a:t>
            </a:r>
            <a:r>
              <a:rPr lang="en-US" sz="600" dirty="0" smtClean="0"/>
              <a:t>41</a:t>
            </a:r>
            <a:endParaRPr lang="en-US" sz="600" dirty="0"/>
          </a:p>
          <a:p>
            <a:pPr marL="171450"/>
            <a:r>
              <a:rPr lang="en-US" sz="600" dirty="0"/>
              <a:t>B </a:t>
            </a:r>
            <a:r>
              <a:rPr lang="en-US" sz="600" dirty="0" smtClean="0"/>
              <a:t>128</a:t>
            </a:r>
            <a:endParaRPr lang="en-US" sz="600" dirty="0"/>
          </a:p>
        </p:txBody>
      </p:sp>
      <p:sp>
        <p:nvSpPr>
          <p:cNvPr id="27" name="Rectangle 26"/>
          <p:cNvSpPr/>
          <p:nvPr/>
        </p:nvSpPr>
        <p:spPr>
          <a:xfrm>
            <a:off x="14282018" y="4330097"/>
            <a:ext cx="595071"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Claret</a:t>
            </a:r>
            <a:endParaRPr lang="en-US" sz="600" b="1" dirty="0"/>
          </a:p>
          <a:p>
            <a:pPr marL="171450"/>
            <a:r>
              <a:rPr lang="en-US" sz="600" dirty="0"/>
              <a:t>R </a:t>
            </a:r>
            <a:r>
              <a:rPr lang="en-US" sz="600" dirty="0" smtClean="0"/>
              <a:t>134</a:t>
            </a:r>
            <a:endParaRPr lang="en-US" sz="600" dirty="0"/>
          </a:p>
          <a:p>
            <a:pPr marL="171450"/>
            <a:r>
              <a:rPr lang="en-US" sz="600" dirty="0"/>
              <a:t>G </a:t>
            </a:r>
            <a:r>
              <a:rPr lang="en-US" sz="600" dirty="0" smtClean="0"/>
              <a:t>8</a:t>
            </a:r>
            <a:endParaRPr lang="en-US" sz="600" dirty="0"/>
          </a:p>
          <a:p>
            <a:pPr marL="171450"/>
            <a:r>
              <a:rPr lang="en-US" sz="600" dirty="0"/>
              <a:t>B </a:t>
            </a:r>
            <a:r>
              <a:rPr lang="en-US" sz="600" dirty="0" smtClean="0"/>
              <a:t>100</a:t>
            </a:r>
            <a:endParaRPr lang="en-US" sz="600" dirty="0"/>
          </a:p>
        </p:txBody>
      </p:sp>
      <p:sp>
        <p:nvSpPr>
          <p:cNvPr id="28" name="Rectangle 27"/>
          <p:cNvSpPr/>
          <p:nvPr/>
        </p:nvSpPr>
        <p:spPr>
          <a:xfrm>
            <a:off x="12496809"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chemeClr val="tx2"/>
                </a:solidFill>
              </a:rPr>
              <a:t>Primary</a:t>
            </a:r>
            <a:endParaRPr lang="en-US" sz="1000" b="1" dirty="0">
              <a:solidFill>
                <a:schemeClr val="tx2"/>
              </a:solidFill>
            </a:endParaRPr>
          </a:p>
        </p:txBody>
      </p:sp>
      <p:sp>
        <p:nvSpPr>
          <p:cNvPr id="29" name="Rectangle 28"/>
          <p:cNvSpPr/>
          <p:nvPr/>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chemeClr val="tx2"/>
                </a:solidFill>
              </a:rPr>
              <a:t>Infographic</a:t>
            </a:r>
            <a:endParaRPr lang="en-US" sz="1000" b="1" dirty="0">
              <a:solidFill>
                <a:schemeClr val="tx2"/>
              </a:solidFill>
            </a:endParaRPr>
          </a:p>
        </p:txBody>
      </p:sp>
      <p:sp>
        <p:nvSpPr>
          <p:cNvPr id="30" name="Rectangle 29"/>
          <p:cNvSpPr/>
          <p:nvPr/>
        </p:nvSpPr>
        <p:spPr>
          <a:xfrm>
            <a:off x="1368694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chemeClr val="tx2"/>
                </a:solidFill>
              </a:rPr>
              <a:t>Secondary</a:t>
            </a:r>
            <a:endParaRPr lang="en-US" sz="1000" b="1" dirty="0">
              <a:solidFill>
                <a:schemeClr val="tx2"/>
              </a:solidFill>
            </a:endParaRPr>
          </a:p>
        </p:txBody>
      </p:sp>
      <p:sp>
        <p:nvSpPr>
          <p:cNvPr id="31" name="Rectangle 30"/>
          <p:cNvSpPr/>
          <p:nvPr/>
        </p:nvSpPr>
        <p:spPr>
          <a:xfrm>
            <a:off x="13686949" y="3711255"/>
            <a:ext cx="595071"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t>Dark</a:t>
            </a:r>
            <a:r>
              <a:rPr lang="en-US" sz="600" b="1" dirty="0"/>
              <a:t/>
            </a:r>
            <a:br>
              <a:rPr lang="en-US" sz="600" b="1" dirty="0"/>
            </a:br>
            <a:r>
              <a:rPr lang="en-US" sz="600" b="1" dirty="0"/>
              <a:t>Purple</a:t>
            </a:r>
          </a:p>
          <a:p>
            <a:pPr marL="171450"/>
            <a:r>
              <a:rPr lang="en-US" sz="600" dirty="0"/>
              <a:t>R </a:t>
            </a:r>
            <a:r>
              <a:rPr lang="en-US" sz="600" dirty="0" smtClean="0"/>
              <a:t>71</a:t>
            </a:r>
            <a:endParaRPr lang="en-US" sz="600" dirty="0"/>
          </a:p>
          <a:p>
            <a:pPr marL="171450"/>
            <a:r>
              <a:rPr lang="en-US" sz="600" dirty="0"/>
              <a:t>G </a:t>
            </a:r>
            <a:r>
              <a:rPr lang="en-US" sz="600" dirty="0" smtClean="0"/>
              <a:t>1</a:t>
            </a:r>
            <a:endParaRPr lang="en-US" sz="600" dirty="0"/>
          </a:p>
          <a:p>
            <a:pPr marL="171450"/>
            <a:r>
              <a:rPr lang="en-US" sz="600" dirty="0"/>
              <a:t>B </a:t>
            </a:r>
            <a:r>
              <a:rPr lang="en-US" sz="600" dirty="0" smtClean="0"/>
              <a:t>167</a:t>
            </a:r>
            <a:endParaRPr lang="en-US" sz="600" dirty="0"/>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413071"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78" y="1412881"/>
            <a:ext cx="11370945" cy="4351337"/>
          </a:xfrm>
          <a:prstGeom prst="rect">
            <a:avLst/>
          </a:prstGeom>
        </p:spPr>
        <p:txBody>
          <a:bodyPr vert="horz" lIns="0" tIns="0" rIns="0" bIns="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cstate="print">
            <a:extLst>
              <a:ext uri="{96DAC541-7B7A-43D3-8B79-37D633B846F1}">
                <asvg:svgBlip xmlns="" xmlns:asvg="http://schemas.microsoft.com/office/drawing/2016/SVG/main" r:embed="rId7"/>
              </a:ext>
            </a:extLst>
          </a:blip>
          <a:srcRect l="81836" t="-4713" b="16530"/>
          <a:stretch/>
        </p:blipFill>
        <p:spPr>
          <a:xfrm>
            <a:off x="11547795" y="188640"/>
            <a:ext cx="424356" cy="459624"/>
          </a:xfrm>
          <a:prstGeom prst="rect">
            <a:avLst/>
          </a:prstGeom>
        </p:spPr>
      </p:pic>
    </p:spTree>
    <p:extLst>
      <p:ext uri="{BB962C8B-B14F-4D97-AF65-F5344CB8AC3E}">
        <p14:creationId xmlns:p14="http://schemas.microsoft.com/office/powerpoint/2010/main" val="2842267466"/>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91" y="404829"/>
            <a:ext cx="11016604" cy="863601"/>
          </a:xfrm>
          <a:prstGeom prst="rect">
            <a:avLst/>
          </a:prstGeom>
        </p:spPr>
        <p:txBody>
          <a:bodyPr vert="horz" lIns="0" tIns="0" rIns="0" bIns="0" rtlCol="0" anchor="t">
            <a:normAutofit/>
          </a:bodyPr>
          <a:lstStyle/>
          <a:p>
            <a:pPr lvl="0">
              <a:lnSpc>
                <a:spcPts val="3000"/>
              </a:lnSpc>
            </a:pPr>
            <a:r>
              <a:rPr lang="en-US" dirty="0" smtClean="0"/>
              <a:t>Click to </a:t>
            </a:r>
            <a:r>
              <a:rPr lang="en-US" dirty="0"/>
              <a:t>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3" cstate="print">
            <a:extLst>
              <a:ext uri="{96DAC541-7B7A-43D3-8B79-37D633B846F1}">
                <asvg:svgBlip xmlns="" xmlns:asvg="http://schemas.microsoft.com/office/drawing/2016/SVG/main" r:embed="rId25"/>
              </a:ext>
            </a:extLst>
          </a:blip>
          <a:srcRect l="81836" t="-4713" b="16530"/>
          <a:stretch/>
        </p:blipFill>
        <p:spPr>
          <a:xfrm>
            <a:off x="11547795"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78" y="1412881"/>
            <a:ext cx="11370945" cy="5040313"/>
          </a:xfrm>
          <a:prstGeom prst="rect">
            <a:avLst/>
          </a:prstGeom>
        </p:spPr>
        <p:txBody>
          <a:bodyPr vert="horz" lIns="0" tIns="0" rIns="0" bIns="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5" name="Rectangle 4"/>
          <p:cNvSpPr/>
          <p:nvPr/>
        </p:nvSpPr>
        <p:spPr>
          <a:xfrm>
            <a:off x="12496811" y="1590548"/>
            <a:ext cx="595071"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Capgemini Blue</a:t>
            </a:r>
          </a:p>
          <a:p>
            <a:pPr marL="171450"/>
            <a:r>
              <a:rPr lang="en-US" sz="600" dirty="0" smtClean="0">
                <a:solidFill>
                  <a:prstClr val="white"/>
                </a:solidFill>
              </a:rPr>
              <a:t>R 0</a:t>
            </a:r>
          </a:p>
          <a:p>
            <a:pPr marL="171450"/>
            <a:r>
              <a:rPr lang="en-US" sz="600" dirty="0" smtClean="0">
                <a:solidFill>
                  <a:prstClr val="white"/>
                </a:solidFill>
              </a:rPr>
              <a:t>G 112</a:t>
            </a:r>
          </a:p>
          <a:p>
            <a:pPr marL="171450"/>
            <a:r>
              <a:rPr lang="en-US" sz="600" dirty="0" smtClean="0">
                <a:solidFill>
                  <a:prstClr val="white"/>
                </a:solidFill>
              </a:rPr>
              <a:t>B 173</a:t>
            </a:r>
          </a:p>
        </p:txBody>
      </p:sp>
      <p:sp>
        <p:nvSpPr>
          <p:cNvPr id="6" name="Rectangle 5"/>
          <p:cNvSpPr/>
          <p:nvPr/>
        </p:nvSpPr>
        <p:spPr>
          <a:xfrm>
            <a:off x="13091880" y="1590548"/>
            <a:ext cx="595071"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Vibrant</a:t>
            </a:r>
            <a:br>
              <a:rPr lang="en-US" sz="600" b="1" dirty="0" smtClean="0">
                <a:solidFill>
                  <a:prstClr val="white"/>
                </a:solidFill>
              </a:rPr>
            </a:br>
            <a:r>
              <a:rPr lang="en-US" sz="600" b="1" dirty="0" smtClean="0">
                <a:solidFill>
                  <a:prstClr val="white"/>
                </a:solidFill>
              </a:rPr>
              <a:t>Blue</a:t>
            </a:r>
          </a:p>
          <a:p>
            <a:pPr marL="171450"/>
            <a:r>
              <a:rPr lang="en-US" sz="600" dirty="0" smtClean="0">
                <a:solidFill>
                  <a:prstClr val="white"/>
                </a:solidFill>
              </a:rPr>
              <a:t>R 18</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171</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219</a:t>
            </a:r>
            <a:endParaRPr lang="en-US" sz="600" dirty="0">
              <a:solidFill>
                <a:prstClr val="white"/>
              </a:solidFill>
            </a:endParaRPr>
          </a:p>
        </p:txBody>
      </p:sp>
      <p:sp>
        <p:nvSpPr>
          <p:cNvPr id="7" name="Rectangle 6"/>
          <p:cNvSpPr/>
          <p:nvPr/>
        </p:nvSpPr>
        <p:spPr>
          <a:xfrm>
            <a:off x="13686951" y="1590548"/>
            <a:ext cx="595071"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Deep</a:t>
            </a:r>
            <a:br>
              <a:rPr lang="en-US" sz="600" b="1" dirty="0" smtClean="0">
                <a:solidFill>
                  <a:prstClr val="white"/>
                </a:solidFill>
              </a:rPr>
            </a:br>
            <a:r>
              <a:rPr lang="en-US" sz="600" b="1" dirty="0" smtClean="0">
                <a:solidFill>
                  <a:prstClr val="white"/>
                </a:solidFill>
              </a:rPr>
              <a:t>Purple</a:t>
            </a:r>
          </a:p>
          <a:p>
            <a:pPr marL="171450"/>
            <a:r>
              <a:rPr lang="en-US" sz="600" dirty="0">
                <a:solidFill>
                  <a:prstClr val="white"/>
                </a:solidFill>
              </a:rPr>
              <a:t>R </a:t>
            </a:r>
            <a:r>
              <a:rPr lang="en-US" sz="600" dirty="0" smtClean="0">
                <a:solidFill>
                  <a:prstClr val="white"/>
                </a:solidFill>
              </a:rPr>
              <a:t>43</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10</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61</a:t>
            </a:r>
            <a:endParaRPr lang="en-US" sz="600" dirty="0">
              <a:solidFill>
                <a:prstClr val="white"/>
              </a:solidFill>
            </a:endParaRPr>
          </a:p>
        </p:txBody>
      </p:sp>
      <p:sp>
        <p:nvSpPr>
          <p:cNvPr id="8" name="Rectangle 7"/>
          <p:cNvSpPr/>
          <p:nvPr/>
        </p:nvSpPr>
        <p:spPr>
          <a:xfrm>
            <a:off x="14282021" y="1590548"/>
            <a:ext cx="595071"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Tech</a:t>
            </a:r>
            <a:br>
              <a:rPr lang="en-US" sz="600" b="1" dirty="0" smtClean="0">
                <a:solidFill>
                  <a:prstClr val="white"/>
                </a:solidFill>
              </a:rPr>
            </a:br>
            <a:r>
              <a:rPr lang="en-US" sz="600" b="1" dirty="0" smtClean="0">
                <a:solidFill>
                  <a:prstClr val="white"/>
                </a:solidFill>
              </a:rPr>
              <a:t>Red</a:t>
            </a:r>
          </a:p>
          <a:p>
            <a:pPr marL="171450"/>
            <a:r>
              <a:rPr lang="en-US" sz="600" dirty="0">
                <a:solidFill>
                  <a:prstClr val="white"/>
                </a:solidFill>
              </a:rPr>
              <a:t>R </a:t>
            </a:r>
            <a:r>
              <a:rPr lang="en-US" sz="600" dirty="0" smtClean="0">
                <a:solidFill>
                  <a:prstClr val="white"/>
                </a:solidFill>
              </a:rPr>
              <a:t>255</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48</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76</a:t>
            </a:r>
            <a:endParaRPr lang="en-US" sz="600" dirty="0">
              <a:solidFill>
                <a:prstClr val="white"/>
              </a:solidFill>
            </a:endParaRPr>
          </a:p>
        </p:txBody>
      </p:sp>
      <p:sp>
        <p:nvSpPr>
          <p:cNvPr id="10" name="Rectangle 9"/>
          <p:cNvSpPr/>
          <p:nvPr/>
        </p:nvSpPr>
        <p:spPr>
          <a:xfrm>
            <a:off x="14877091" y="1590548"/>
            <a:ext cx="595071"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Zest</a:t>
            </a:r>
            <a:br>
              <a:rPr lang="en-US" sz="600" b="1" dirty="0" smtClean="0">
                <a:solidFill>
                  <a:prstClr val="white"/>
                </a:solidFill>
              </a:rPr>
            </a:br>
            <a:r>
              <a:rPr lang="en-US" sz="600" b="1" dirty="0" smtClean="0">
                <a:solidFill>
                  <a:prstClr val="white"/>
                </a:solidFill>
              </a:rPr>
              <a:t>Green</a:t>
            </a:r>
          </a:p>
          <a:p>
            <a:pPr marL="171450"/>
            <a:r>
              <a:rPr lang="en-US" sz="600" dirty="0">
                <a:solidFill>
                  <a:prstClr val="white"/>
                </a:solidFill>
              </a:rPr>
              <a:t>R </a:t>
            </a:r>
            <a:r>
              <a:rPr lang="en-US" sz="600" dirty="0" smtClean="0">
                <a:solidFill>
                  <a:prstClr val="white"/>
                </a:solidFill>
              </a:rPr>
              <a:t>149</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230</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22</a:t>
            </a:r>
            <a:endParaRPr lang="en-US" sz="600" dirty="0">
              <a:solidFill>
                <a:prstClr val="white"/>
              </a:solidFill>
            </a:endParaRPr>
          </a:p>
        </p:txBody>
      </p:sp>
      <p:sp>
        <p:nvSpPr>
          <p:cNvPr id="11" name="Rectangle 10"/>
          <p:cNvSpPr/>
          <p:nvPr/>
        </p:nvSpPr>
        <p:spPr>
          <a:xfrm>
            <a:off x="12496811" y="2468623"/>
            <a:ext cx="595071"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Capgemini </a:t>
            </a:r>
            <a:r>
              <a:rPr lang="en-US" sz="600" b="1" dirty="0" smtClean="0">
                <a:solidFill>
                  <a:prstClr val="white"/>
                </a:solidFill>
              </a:rPr>
              <a:t>Blue</a:t>
            </a:r>
            <a:r>
              <a:rPr lang="en-US" sz="600" dirty="0" smtClean="0">
                <a:solidFill>
                  <a:prstClr val="white"/>
                </a:solidFill>
              </a:rPr>
              <a:t> (-50%)</a:t>
            </a:r>
            <a:endParaRPr lang="en-US" sz="600" dirty="0">
              <a:solidFill>
                <a:prstClr val="white"/>
              </a:solidFill>
            </a:endParaRPr>
          </a:p>
          <a:p>
            <a:pPr marL="171450"/>
            <a:r>
              <a:rPr lang="en-US" sz="600" dirty="0">
                <a:solidFill>
                  <a:prstClr val="white"/>
                </a:solidFill>
              </a:rPr>
              <a:t>R </a:t>
            </a:r>
            <a:r>
              <a:rPr lang="en-US" sz="600" dirty="0" smtClean="0">
                <a:solidFill>
                  <a:prstClr val="white"/>
                </a:solidFill>
              </a:rPr>
              <a:t>128</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184</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214</a:t>
            </a:r>
            <a:endParaRPr lang="en-US" sz="600" dirty="0">
              <a:solidFill>
                <a:prstClr val="white"/>
              </a:solidFill>
            </a:endParaRPr>
          </a:p>
        </p:txBody>
      </p:sp>
      <p:sp>
        <p:nvSpPr>
          <p:cNvPr id="12" name="Rectangle 11"/>
          <p:cNvSpPr/>
          <p:nvPr/>
        </p:nvSpPr>
        <p:spPr>
          <a:xfrm>
            <a:off x="13091880" y="2468623"/>
            <a:ext cx="595071"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smtClean="0">
                <a:solidFill>
                  <a:prstClr val="white"/>
                </a:solidFill>
              </a:rPr>
              <a:t>Vibrant</a:t>
            </a:r>
            <a:br>
              <a:rPr lang="en-US" sz="600" b="1" dirty="0" smtClean="0">
                <a:solidFill>
                  <a:prstClr val="white"/>
                </a:solidFill>
              </a:rPr>
            </a:br>
            <a:r>
              <a:rPr lang="en-US" sz="600" b="1" dirty="0" smtClean="0">
                <a:solidFill>
                  <a:prstClr val="white"/>
                </a:solidFill>
              </a:rPr>
              <a:t>Blue</a:t>
            </a:r>
            <a:r>
              <a:rPr lang="en-US" sz="600" dirty="0" smtClean="0">
                <a:solidFill>
                  <a:prstClr val="white"/>
                </a:solidFill>
              </a:rPr>
              <a:t> </a:t>
            </a:r>
            <a:r>
              <a:rPr lang="en-US" sz="600" dirty="0">
                <a:solidFill>
                  <a:prstClr val="white"/>
                </a:solidFill>
              </a:rPr>
              <a:t>(-50%)</a:t>
            </a:r>
          </a:p>
          <a:p>
            <a:pPr marL="171450"/>
            <a:r>
              <a:rPr lang="en-US" sz="600" dirty="0">
                <a:solidFill>
                  <a:prstClr val="white"/>
                </a:solidFill>
              </a:rPr>
              <a:t>R </a:t>
            </a:r>
            <a:r>
              <a:rPr lang="en-US" sz="600" dirty="0" smtClean="0">
                <a:solidFill>
                  <a:prstClr val="white"/>
                </a:solidFill>
              </a:rPr>
              <a:t>136</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213</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237</a:t>
            </a:r>
            <a:endParaRPr lang="en-US" sz="600" dirty="0">
              <a:solidFill>
                <a:prstClr val="white"/>
              </a:solidFill>
            </a:endParaRPr>
          </a:p>
        </p:txBody>
      </p:sp>
      <p:sp>
        <p:nvSpPr>
          <p:cNvPr id="14" name="Rectangle 13"/>
          <p:cNvSpPr/>
          <p:nvPr/>
        </p:nvSpPr>
        <p:spPr>
          <a:xfrm>
            <a:off x="13686951" y="2468623"/>
            <a:ext cx="595071"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Bright</a:t>
            </a:r>
            <a:r>
              <a:rPr lang="en-US" sz="600" b="1" dirty="0">
                <a:solidFill>
                  <a:prstClr val="white"/>
                </a:solidFill>
              </a:rPr>
              <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a:t>
            </a:r>
            <a:r>
              <a:rPr lang="en-US" sz="600" dirty="0" smtClean="0">
                <a:solidFill>
                  <a:prstClr val="white"/>
                </a:solidFill>
              </a:rPr>
              <a:t>109</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100</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204</a:t>
            </a:r>
            <a:endParaRPr lang="en-US" sz="600" dirty="0">
              <a:solidFill>
                <a:prstClr val="white"/>
              </a:solidFill>
            </a:endParaRPr>
          </a:p>
        </p:txBody>
      </p:sp>
      <p:sp>
        <p:nvSpPr>
          <p:cNvPr id="15" name="Rectangle 14"/>
          <p:cNvSpPr/>
          <p:nvPr/>
        </p:nvSpPr>
        <p:spPr>
          <a:xfrm>
            <a:off x="14282021" y="2468623"/>
            <a:ext cx="595071"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Orange</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255</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99</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39</a:t>
            </a:r>
            <a:endParaRPr lang="en-US" sz="600" dirty="0">
              <a:solidFill>
                <a:prstClr val="white"/>
              </a:solidFill>
            </a:endParaRPr>
          </a:p>
        </p:txBody>
      </p:sp>
      <p:sp>
        <p:nvSpPr>
          <p:cNvPr id="16" name="Rectangle 15"/>
          <p:cNvSpPr/>
          <p:nvPr/>
        </p:nvSpPr>
        <p:spPr>
          <a:xfrm>
            <a:off x="14877091" y="2468623"/>
            <a:ext cx="595071"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Bright</a:t>
            </a:r>
            <a:r>
              <a:rPr lang="en-US" sz="600" b="1" dirty="0">
                <a:solidFill>
                  <a:prstClr val="white"/>
                </a:solidFill>
              </a:rPr>
              <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a:t>
            </a:r>
            <a:r>
              <a:rPr lang="en-US" sz="600" dirty="0" smtClean="0">
                <a:solidFill>
                  <a:prstClr val="white"/>
                </a:solidFill>
              </a:rPr>
              <a:t>200</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255</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22</a:t>
            </a:r>
            <a:endParaRPr lang="en-US" sz="600" dirty="0">
              <a:solidFill>
                <a:prstClr val="white"/>
              </a:solidFill>
            </a:endParaRPr>
          </a:p>
        </p:txBody>
      </p:sp>
      <p:sp>
        <p:nvSpPr>
          <p:cNvPr id="17" name="Rectangle 16"/>
          <p:cNvSpPr/>
          <p:nvPr/>
        </p:nvSpPr>
        <p:spPr>
          <a:xfrm>
            <a:off x="13686951" y="3089946"/>
            <a:ext cx="595071"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Purple</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126</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57</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186</a:t>
            </a:r>
            <a:endParaRPr lang="en-US" sz="600" dirty="0">
              <a:solidFill>
                <a:prstClr val="white"/>
              </a:solidFill>
            </a:endParaRPr>
          </a:p>
        </p:txBody>
      </p:sp>
      <p:sp>
        <p:nvSpPr>
          <p:cNvPr id="18" name="Rectangle 17"/>
          <p:cNvSpPr/>
          <p:nvPr/>
        </p:nvSpPr>
        <p:spPr>
          <a:xfrm>
            <a:off x="14877091" y="3089946"/>
            <a:ext cx="595071"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Green</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0</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195</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123</a:t>
            </a:r>
            <a:endParaRPr lang="en-US" sz="600" dirty="0">
              <a:solidFill>
                <a:prstClr val="white"/>
              </a:solidFill>
            </a:endParaRPr>
          </a:p>
        </p:txBody>
      </p:sp>
      <p:sp>
        <p:nvSpPr>
          <p:cNvPr id="19" name="Rectangle 18"/>
          <p:cNvSpPr/>
          <p:nvPr/>
        </p:nvSpPr>
        <p:spPr>
          <a:xfrm>
            <a:off x="14877091" y="4948933"/>
            <a:ext cx="595071"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Dark</a:t>
            </a:r>
            <a:r>
              <a:rPr lang="en-US" sz="600" b="1" dirty="0">
                <a:solidFill>
                  <a:prstClr val="white"/>
                </a:solidFill>
              </a:rPr>
              <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a:t>
            </a:r>
            <a:r>
              <a:rPr lang="en-US" sz="600" dirty="0" smtClean="0">
                <a:solidFill>
                  <a:prstClr val="white"/>
                </a:solidFill>
              </a:rPr>
              <a:t>21</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99</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107</a:t>
            </a:r>
            <a:endParaRPr lang="en-US" sz="600" dirty="0">
              <a:solidFill>
                <a:prstClr val="white"/>
              </a:solidFill>
            </a:endParaRPr>
          </a:p>
        </p:txBody>
      </p:sp>
      <p:sp>
        <p:nvSpPr>
          <p:cNvPr id="20" name="Rectangle 19"/>
          <p:cNvSpPr/>
          <p:nvPr/>
        </p:nvSpPr>
        <p:spPr>
          <a:xfrm>
            <a:off x="14877091" y="4330101"/>
            <a:ext cx="595071"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Aqua</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15</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153</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156</a:t>
            </a:r>
            <a:endParaRPr lang="en-US" sz="600" dirty="0">
              <a:solidFill>
                <a:prstClr val="white"/>
              </a:solidFill>
            </a:endParaRPr>
          </a:p>
        </p:txBody>
      </p:sp>
      <p:sp>
        <p:nvSpPr>
          <p:cNvPr id="21" name="Rectangle 20"/>
          <p:cNvSpPr/>
          <p:nvPr/>
        </p:nvSpPr>
        <p:spPr>
          <a:xfrm>
            <a:off x="14877091" y="3711255"/>
            <a:ext cx="595071"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Bright</a:t>
            </a:r>
            <a:r>
              <a:rPr lang="en-US" sz="600" b="1" dirty="0">
                <a:solidFill>
                  <a:prstClr val="white"/>
                </a:solidFill>
              </a:rPr>
              <a:t/>
            </a:r>
            <a:br>
              <a:rPr lang="en-US" sz="600" b="1" dirty="0">
                <a:solidFill>
                  <a:prstClr val="white"/>
                </a:solidFill>
              </a:rPr>
            </a:br>
            <a:r>
              <a:rPr lang="en-US" sz="600" b="1" dirty="0" smtClean="0">
                <a:solidFill>
                  <a:prstClr val="white"/>
                </a:solidFill>
              </a:rPr>
              <a:t>Aqua</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1</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209</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208</a:t>
            </a:r>
            <a:endParaRPr lang="en-US" sz="600" dirty="0">
              <a:solidFill>
                <a:prstClr val="white"/>
              </a:solidFill>
            </a:endParaRPr>
          </a:p>
        </p:txBody>
      </p:sp>
      <p:sp>
        <p:nvSpPr>
          <p:cNvPr id="22" name="Rectangle 21"/>
          <p:cNvSpPr/>
          <p:nvPr/>
        </p:nvSpPr>
        <p:spPr>
          <a:xfrm>
            <a:off x="14282021" y="3089946"/>
            <a:ext cx="595071"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Peach</a:t>
            </a:r>
          </a:p>
          <a:p>
            <a:pPr marL="171450"/>
            <a:r>
              <a:rPr lang="en-US" sz="600" dirty="0">
                <a:solidFill>
                  <a:prstClr val="white"/>
                </a:solidFill>
              </a:rPr>
              <a:t>R 255</a:t>
            </a:r>
          </a:p>
          <a:p>
            <a:pPr marL="171450"/>
            <a:r>
              <a:rPr lang="en-US" sz="600" dirty="0">
                <a:solidFill>
                  <a:prstClr val="white"/>
                </a:solidFill>
              </a:rPr>
              <a:t>G 126</a:t>
            </a:r>
          </a:p>
          <a:p>
            <a:pPr marL="171450"/>
            <a:r>
              <a:rPr lang="en-US" sz="600" dirty="0">
                <a:solidFill>
                  <a:prstClr val="white"/>
                </a:solidFill>
              </a:rPr>
              <a:t>B 131</a:t>
            </a:r>
          </a:p>
        </p:txBody>
      </p:sp>
      <p:sp>
        <p:nvSpPr>
          <p:cNvPr id="23" name="Rectangle 22"/>
          <p:cNvSpPr/>
          <p:nvPr/>
        </p:nvSpPr>
        <p:spPr>
          <a:xfrm>
            <a:off x="14282021" y="3711255"/>
            <a:ext cx="595071"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Light</a:t>
            </a:r>
            <a:br>
              <a:rPr lang="en-US" sz="600" b="1" dirty="0" smtClean="0">
                <a:solidFill>
                  <a:prstClr val="white"/>
                </a:solidFill>
              </a:rPr>
            </a:br>
            <a:r>
              <a:rPr lang="en-US" sz="600" b="1" dirty="0" smtClean="0">
                <a:solidFill>
                  <a:prstClr val="white"/>
                </a:solidFill>
              </a:rPr>
              <a:t>Claret</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203</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41</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128</a:t>
            </a:r>
            <a:endParaRPr lang="en-US" sz="600" dirty="0">
              <a:solidFill>
                <a:prstClr val="white"/>
              </a:solidFill>
            </a:endParaRPr>
          </a:p>
        </p:txBody>
      </p:sp>
      <p:sp>
        <p:nvSpPr>
          <p:cNvPr id="24" name="Rectangle 23"/>
          <p:cNvSpPr/>
          <p:nvPr/>
        </p:nvSpPr>
        <p:spPr>
          <a:xfrm>
            <a:off x="14282021" y="4330101"/>
            <a:ext cx="595071"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Claret</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134</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8</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100</a:t>
            </a:r>
            <a:endParaRPr lang="en-US" sz="600" dirty="0">
              <a:solidFill>
                <a:prstClr val="white"/>
              </a:solidFill>
            </a:endParaRPr>
          </a:p>
        </p:txBody>
      </p:sp>
      <p:sp>
        <p:nvSpPr>
          <p:cNvPr id="25" name="Rectangle 24"/>
          <p:cNvSpPr/>
          <p:nvPr/>
        </p:nvSpPr>
        <p:spPr>
          <a:xfrm>
            <a:off x="1249681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rgbClr val="0070AD"/>
                </a:solidFill>
              </a:rPr>
              <a:t>Primary</a:t>
            </a:r>
            <a:endParaRPr lang="en-US" sz="1000" b="1" dirty="0">
              <a:solidFill>
                <a:srgbClr val="0070AD"/>
              </a:solidFill>
            </a:endParaRPr>
          </a:p>
        </p:txBody>
      </p:sp>
      <p:sp>
        <p:nvSpPr>
          <p:cNvPr id="26" name="Rectangle 25"/>
          <p:cNvSpPr/>
          <p:nvPr/>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rgbClr val="0070AD"/>
                </a:solidFill>
              </a:rPr>
              <a:t>Infographic</a:t>
            </a:r>
            <a:endParaRPr lang="en-US" sz="1000" b="1" dirty="0">
              <a:solidFill>
                <a:srgbClr val="0070AD"/>
              </a:solidFill>
            </a:endParaRPr>
          </a:p>
        </p:txBody>
      </p:sp>
      <p:sp>
        <p:nvSpPr>
          <p:cNvPr id="27" name="Rectangle 26"/>
          <p:cNvSpPr/>
          <p:nvPr/>
        </p:nvSpPr>
        <p:spPr>
          <a:xfrm>
            <a:off x="1368695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rgbClr val="0070AD"/>
                </a:solidFill>
              </a:rPr>
              <a:t>Secondary</a:t>
            </a:r>
            <a:endParaRPr lang="en-US" sz="1000" b="1" dirty="0">
              <a:solidFill>
                <a:srgbClr val="0070AD"/>
              </a:solidFill>
            </a:endParaRPr>
          </a:p>
        </p:txBody>
      </p:sp>
      <p:sp>
        <p:nvSpPr>
          <p:cNvPr id="28" name="Rectangle 27"/>
          <p:cNvSpPr/>
          <p:nvPr/>
        </p:nvSpPr>
        <p:spPr>
          <a:xfrm>
            <a:off x="13686951" y="3711255"/>
            <a:ext cx="595071"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Dark</a:t>
            </a:r>
            <a:r>
              <a:rPr lang="en-US" sz="600" b="1" dirty="0">
                <a:solidFill>
                  <a:prstClr val="white"/>
                </a:solidFill>
              </a:rPr>
              <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a:t>
            </a:r>
            <a:r>
              <a:rPr lang="en-US" sz="600" dirty="0" smtClean="0">
                <a:solidFill>
                  <a:prstClr val="white"/>
                </a:solidFill>
              </a:rPr>
              <a:t>71</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167</a:t>
            </a:r>
            <a:endParaRPr lang="en-US" sz="600" dirty="0">
              <a:solidFill>
                <a:prstClr val="white"/>
              </a:solidFill>
            </a:endParaRPr>
          </a:p>
        </p:txBody>
      </p:sp>
    </p:spTree>
    <p:extLst>
      <p:ext uri="{BB962C8B-B14F-4D97-AF65-F5344CB8AC3E}">
        <p14:creationId xmlns:p14="http://schemas.microsoft.com/office/powerpoint/2010/main" val="2111239780"/>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 id="2147483837" r:id="rId19"/>
    <p:sldLayoutId id="2147483838" r:id="rId20"/>
    <p:sldLayoutId id="2147483839" r:id="rId21"/>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413071"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76" y="1412881"/>
            <a:ext cx="11370945" cy="4351337"/>
          </a:xfrm>
          <a:prstGeom prst="rect">
            <a:avLst/>
          </a:prstGeom>
        </p:spPr>
        <p:txBody>
          <a:bodyPr vert="horz" lIns="0" tIns="0" rIns="0" bIns="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6" cstate="print">
            <a:extLst>
              <a:ext uri="{96DAC541-7B7A-43D3-8B79-37D633B846F1}">
                <asvg:svgBlip xmlns="" xmlns:asvg="http://schemas.microsoft.com/office/drawing/2016/SVG/main" r:embed="rId7"/>
              </a:ext>
            </a:extLst>
          </a:blip>
          <a:srcRect l="81836" t="-4713" b="16530"/>
          <a:stretch/>
        </p:blipFill>
        <p:spPr>
          <a:xfrm>
            <a:off x="11547795" y="188640"/>
            <a:ext cx="424356" cy="459624"/>
          </a:xfrm>
          <a:prstGeom prst="rect">
            <a:avLst/>
          </a:prstGeom>
        </p:spPr>
      </p:pic>
    </p:spTree>
    <p:extLst>
      <p:ext uri="{BB962C8B-B14F-4D97-AF65-F5344CB8AC3E}">
        <p14:creationId xmlns:p14="http://schemas.microsoft.com/office/powerpoint/2010/main" val="1275781980"/>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91" y="404825"/>
            <a:ext cx="11016604" cy="863601"/>
          </a:xfrm>
          <a:prstGeom prst="rect">
            <a:avLst/>
          </a:prstGeom>
        </p:spPr>
        <p:txBody>
          <a:bodyPr vert="horz" lIns="0" tIns="0" rIns="0" bIns="0" rtlCol="0" anchor="t">
            <a:normAutofit/>
          </a:bodyPr>
          <a:lstStyle/>
          <a:p>
            <a:pPr lvl="0">
              <a:lnSpc>
                <a:spcPts val="3000"/>
              </a:lnSpc>
            </a:pPr>
            <a:r>
              <a:rPr lang="en-US" dirty="0" smtClean="0"/>
              <a:t>Click to </a:t>
            </a:r>
            <a:r>
              <a:rPr lang="en-US" dirty="0"/>
              <a:t>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3" cstate="print">
            <a:extLst>
              <a:ext uri="{96DAC541-7B7A-43D3-8B79-37D633B846F1}">
                <asvg:svgBlip xmlns="" xmlns:asvg="http://schemas.microsoft.com/office/drawing/2016/SVG/main" r:embed="rId25"/>
              </a:ext>
            </a:extLst>
          </a:blip>
          <a:srcRect l="81836" t="-4713" b="16530"/>
          <a:stretch/>
        </p:blipFill>
        <p:spPr>
          <a:xfrm>
            <a:off x="11547795"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76" y="1412881"/>
            <a:ext cx="11370945" cy="5040313"/>
          </a:xfrm>
          <a:prstGeom prst="rect">
            <a:avLst/>
          </a:prstGeom>
        </p:spPr>
        <p:txBody>
          <a:bodyPr vert="horz" lIns="0" tIns="0" rIns="0" bIns="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5" name="Rectangle 4"/>
          <p:cNvSpPr/>
          <p:nvPr/>
        </p:nvSpPr>
        <p:spPr>
          <a:xfrm>
            <a:off x="12496809" y="1590548"/>
            <a:ext cx="595071"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Capgemini Blue</a:t>
            </a:r>
          </a:p>
          <a:p>
            <a:pPr marL="171450"/>
            <a:r>
              <a:rPr lang="en-US" sz="600" dirty="0" smtClean="0">
                <a:solidFill>
                  <a:prstClr val="white"/>
                </a:solidFill>
              </a:rPr>
              <a:t>R 0</a:t>
            </a:r>
          </a:p>
          <a:p>
            <a:pPr marL="171450"/>
            <a:r>
              <a:rPr lang="en-US" sz="600" dirty="0" smtClean="0">
                <a:solidFill>
                  <a:prstClr val="white"/>
                </a:solidFill>
              </a:rPr>
              <a:t>G 112</a:t>
            </a:r>
          </a:p>
          <a:p>
            <a:pPr marL="171450"/>
            <a:r>
              <a:rPr lang="en-US" sz="600" dirty="0" smtClean="0">
                <a:solidFill>
                  <a:prstClr val="white"/>
                </a:solidFill>
              </a:rPr>
              <a:t>B 173</a:t>
            </a:r>
          </a:p>
        </p:txBody>
      </p:sp>
      <p:sp>
        <p:nvSpPr>
          <p:cNvPr id="6" name="Rectangle 5"/>
          <p:cNvSpPr/>
          <p:nvPr/>
        </p:nvSpPr>
        <p:spPr>
          <a:xfrm>
            <a:off x="13091878" y="1590548"/>
            <a:ext cx="595071"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Vibrant</a:t>
            </a:r>
            <a:br>
              <a:rPr lang="en-US" sz="600" b="1" dirty="0" smtClean="0">
                <a:solidFill>
                  <a:prstClr val="white"/>
                </a:solidFill>
              </a:rPr>
            </a:br>
            <a:r>
              <a:rPr lang="en-US" sz="600" b="1" dirty="0" smtClean="0">
                <a:solidFill>
                  <a:prstClr val="white"/>
                </a:solidFill>
              </a:rPr>
              <a:t>Blue</a:t>
            </a:r>
          </a:p>
          <a:p>
            <a:pPr marL="171450"/>
            <a:r>
              <a:rPr lang="en-US" sz="600" dirty="0" smtClean="0">
                <a:solidFill>
                  <a:prstClr val="white"/>
                </a:solidFill>
              </a:rPr>
              <a:t>R 18</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171</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219</a:t>
            </a:r>
            <a:endParaRPr lang="en-US" sz="600" dirty="0">
              <a:solidFill>
                <a:prstClr val="white"/>
              </a:solidFill>
            </a:endParaRPr>
          </a:p>
        </p:txBody>
      </p:sp>
      <p:sp>
        <p:nvSpPr>
          <p:cNvPr id="7" name="Rectangle 6"/>
          <p:cNvSpPr/>
          <p:nvPr/>
        </p:nvSpPr>
        <p:spPr>
          <a:xfrm>
            <a:off x="13686949" y="1590548"/>
            <a:ext cx="595071"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Deep</a:t>
            </a:r>
            <a:br>
              <a:rPr lang="en-US" sz="600" b="1" dirty="0" smtClean="0">
                <a:solidFill>
                  <a:prstClr val="white"/>
                </a:solidFill>
              </a:rPr>
            </a:br>
            <a:r>
              <a:rPr lang="en-US" sz="600" b="1" dirty="0" smtClean="0">
                <a:solidFill>
                  <a:prstClr val="white"/>
                </a:solidFill>
              </a:rPr>
              <a:t>Purple</a:t>
            </a:r>
          </a:p>
          <a:p>
            <a:pPr marL="171450"/>
            <a:r>
              <a:rPr lang="en-US" sz="600" dirty="0">
                <a:solidFill>
                  <a:prstClr val="white"/>
                </a:solidFill>
              </a:rPr>
              <a:t>R </a:t>
            </a:r>
            <a:r>
              <a:rPr lang="en-US" sz="600" dirty="0" smtClean="0">
                <a:solidFill>
                  <a:prstClr val="white"/>
                </a:solidFill>
              </a:rPr>
              <a:t>43</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10</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61</a:t>
            </a:r>
            <a:endParaRPr lang="en-US" sz="600" dirty="0">
              <a:solidFill>
                <a:prstClr val="white"/>
              </a:solidFill>
            </a:endParaRPr>
          </a:p>
        </p:txBody>
      </p:sp>
      <p:sp>
        <p:nvSpPr>
          <p:cNvPr id="8" name="Rectangle 7"/>
          <p:cNvSpPr/>
          <p:nvPr/>
        </p:nvSpPr>
        <p:spPr>
          <a:xfrm>
            <a:off x="14282018" y="1590548"/>
            <a:ext cx="595071"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Tech</a:t>
            </a:r>
            <a:br>
              <a:rPr lang="en-US" sz="600" b="1" dirty="0" smtClean="0">
                <a:solidFill>
                  <a:prstClr val="white"/>
                </a:solidFill>
              </a:rPr>
            </a:br>
            <a:r>
              <a:rPr lang="en-US" sz="600" b="1" dirty="0" smtClean="0">
                <a:solidFill>
                  <a:prstClr val="white"/>
                </a:solidFill>
              </a:rPr>
              <a:t>Red</a:t>
            </a:r>
          </a:p>
          <a:p>
            <a:pPr marL="171450"/>
            <a:r>
              <a:rPr lang="en-US" sz="600" dirty="0">
                <a:solidFill>
                  <a:prstClr val="white"/>
                </a:solidFill>
              </a:rPr>
              <a:t>R </a:t>
            </a:r>
            <a:r>
              <a:rPr lang="en-US" sz="600" dirty="0" smtClean="0">
                <a:solidFill>
                  <a:prstClr val="white"/>
                </a:solidFill>
              </a:rPr>
              <a:t>255</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48</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76</a:t>
            </a:r>
            <a:endParaRPr lang="en-US" sz="600" dirty="0">
              <a:solidFill>
                <a:prstClr val="white"/>
              </a:solidFill>
            </a:endParaRPr>
          </a:p>
        </p:txBody>
      </p:sp>
      <p:sp>
        <p:nvSpPr>
          <p:cNvPr id="10" name="Rectangle 9"/>
          <p:cNvSpPr/>
          <p:nvPr/>
        </p:nvSpPr>
        <p:spPr>
          <a:xfrm>
            <a:off x="14877089" y="1590548"/>
            <a:ext cx="595071"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Zest</a:t>
            </a:r>
            <a:br>
              <a:rPr lang="en-US" sz="600" b="1" dirty="0" smtClean="0">
                <a:solidFill>
                  <a:prstClr val="white"/>
                </a:solidFill>
              </a:rPr>
            </a:br>
            <a:r>
              <a:rPr lang="en-US" sz="600" b="1" dirty="0" smtClean="0">
                <a:solidFill>
                  <a:prstClr val="white"/>
                </a:solidFill>
              </a:rPr>
              <a:t>Green</a:t>
            </a:r>
          </a:p>
          <a:p>
            <a:pPr marL="171450"/>
            <a:r>
              <a:rPr lang="en-US" sz="600" dirty="0">
                <a:solidFill>
                  <a:prstClr val="white"/>
                </a:solidFill>
              </a:rPr>
              <a:t>R </a:t>
            </a:r>
            <a:r>
              <a:rPr lang="en-US" sz="600" dirty="0" smtClean="0">
                <a:solidFill>
                  <a:prstClr val="white"/>
                </a:solidFill>
              </a:rPr>
              <a:t>149</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230</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22</a:t>
            </a:r>
            <a:endParaRPr lang="en-US" sz="600" dirty="0">
              <a:solidFill>
                <a:prstClr val="white"/>
              </a:solidFill>
            </a:endParaRPr>
          </a:p>
        </p:txBody>
      </p:sp>
      <p:sp>
        <p:nvSpPr>
          <p:cNvPr id="11" name="Rectangle 10"/>
          <p:cNvSpPr/>
          <p:nvPr/>
        </p:nvSpPr>
        <p:spPr>
          <a:xfrm>
            <a:off x="12496809" y="2468619"/>
            <a:ext cx="595071"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solidFill>
                  <a:prstClr val="white"/>
                </a:solidFill>
              </a:rPr>
              <a:t>Capgemini </a:t>
            </a:r>
            <a:r>
              <a:rPr lang="en-US" sz="600" b="1" dirty="0" smtClean="0">
                <a:solidFill>
                  <a:prstClr val="white"/>
                </a:solidFill>
              </a:rPr>
              <a:t>Blue</a:t>
            </a:r>
            <a:r>
              <a:rPr lang="en-US" sz="600" dirty="0" smtClean="0">
                <a:solidFill>
                  <a:prstClr val="white"/>
                </a:solidFill>
              </a:rPr>
              <a:t> (-50%)</a:t>
            </a:r>
            <a:endParaRPr lang="en-US" sz="600" dirty="0">
              <a:solidFill>
                <a:prstClr val="white"/>
              </a:solidFill>
            </a:endParaRPr>
          </a:p>
          <a:p>
            <a:pPr marL="171450"/>
            <a:r>
              <a:rPr lang="en-US" sz="600" dirty="0">
                <a:solidFill>
                  <a:prstClr val="white"/>
                </a:solidFill>
              </a:rPr>
              <a:t>R </a:t>
            </a:r>
            <a:r>
              <a:rPr lang="en-US" sz="600" dirty="0" smtClean="0">
                <a:solidFill>
                  <a:prstClr val="white"/>
                </a:solidFill>
              </a:rPr>
              <a:t>128</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184</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214</a:t>
            </a:r>
            <a:endParaRPr lang="en-US" sz="600" dirty="0">
              <a:solidFill>
                <a:prstClr val="white"/>
              </a:solidFill>
            </a:endParaRPr>
          </a:p>
        </p:txBody>
      </p:sp>
      <p:sp>
        <p:nvSpPr>
          <p:cNvPr id="12" name="Rectangle 11"/>
          <p:cNvSpPr/>
          <p:nvPr/>
        </p:nvSpPr>
        <p:spPr>
          <a:xfrm>
            <a:off x="13091878" y="2468619"/>
            <a:ext cx="595071"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smtClean="0">
                <a:solidFill>
                  <a:prstClr val="white"/>
                </a:solidFill>
              </a:rPr>
              <a:t>Vibrant</a:t>
            </a:r>
            <a:br>
              <a:rPr lang="en-US" sz="600" b="1" dirty="0" smtClean="0">
                <a:solidFill>
                  <a:prstClr val="white"/>
                </a:solidFill>
              </a:rPr>
            </a:br>
            <a:r>
              <a:rPr lang="en-US" sz="600" b="1" dirty="0" smtClean="0">
                <a:solidFill>
                  <a:prstClr val="white"/>
                </a:solidFill>
              </a:rPr>
              <a:t>Blue</a:t>
            </a:r>
            <a:r>
              <a:rPr lang="en-US" sz="600" dirty="0" smtClean="0">
                <a:solidFill>
                  <a:prstClr val="white"/>
                </a:solidFill>
              </a:rPr>
              <a:t> </a:t>
            </a:r>
            <a:r>
              <a:rPr lang="en-US" sz="600" dirty="0">
                <a:solidFill>
                  <a:prstClr val="white"/>
                </a:solidFill>
              </a:rPr>
              <a:t>(-50%)</a:t>
            </a:r>
          </a:p>
          <a:p>
            <a:pPr marL="171450"/>
            <a:r>
              <a:rPr lang="en-US" sz="600" dirty="0">
                <a:solidFill>
                  <a:prstClr val="white"/>
                </a:solidFill>
              </a:rPr>
              <a:t>R </a:t>
            </a:r>
            <a:r>
              <a:rPr lang="en-US" sz="600" dirty="0" smtClean="0">
                <a:solidFill>
                  <a:prstClr val="white"/>
                </a:solidFill>
              </a:rPr>
              <a:t>136</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213</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237</a:t>
            </a:r>
            <a:endParaRPr lang="en-US" sz="600" dirty="0">
              <a:solidFill>
                <a:prstClr val="white"/>
              </a:solidFill>
            </a:endParaRPr>
          </a:p>
        </p:txBody>
      </p:sp>
      <p:sp>
        <p:nvSpPr>
          <p:cNvPr id="14" name="Rectangle 13"/>
          <p:cNvSpPr/>
          <p:nvPr/>
        </p:nvSpPr>
        <p:spPr>
          <a:xfrm>
            <a:off x="13686949" y="2468619"/>
            <a:ext cx="595071"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Bright</a:t>
            </a:r>
            <a:r>
              <a:rPr lang="en-US" sz="600" b="1" dirty="0">
                <a:solidFill>
                  <a:prstClr val="white"/>
                </a:solidFill>
              </a:rPr>
              <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a:t>
            </a:r>
            <a:r>
              <a:rPr lang="en-US" sz="600" dirty="0" smtClean="0">
                <a:solidFill>
                  <a:prstClr val="white"/>
                </a:solidFill>
              </a:rPr>
              <a:t>109</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100</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204</a:t>
            </a:r>
            <a:endParaRPr lang="en-US" sz="600" dirty="0">
              <a:solidFill>
                <a:prstClr val="white"/>
              </a:solidFill>
            </a:endParaRPr>
          </a:p>
        </p:txBody>
      </p:sp>
      <p:sp>
        <p:nvSpPr>
          <p:cNvPr id="15" name="Rectangle 14"/>
          <p:cNvSpPr/>
          <p:nvPr/>
        </p:nvSpPr>
        <p:spPr>
          <a:xfrm>
            <a:off x="14282018" y="2468619"/>
            <a:ext cx="595071"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Orange</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255</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99</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39</a:t>
            </a:r>
            <a:endParaRPr lang="en-US" sz="600" dirty="0">
              <a:solidFill>
                <a:prstClr val="white"/>
              </a:solidFill>
            </a:endParaRPr>
          </a:p>
        </p:txBody>
      </p:sp>
      <p:sp>
        <p:nvSpPr>
          <p:cNvPr id="16" name="Rectangle 15"/>
          <p:cNvSpPr/>
          <p:nvPr/>
        </p:nvSpPr>
        <p:spPr>
          <a:xfrm>
            <a:off x="14877089" y="2468619"/>
            <a:ext cx="595071"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Bright</a:t>
            </a:r>
            <a:r>
              <a:rPr lang="en-US" sz="600" b="1" dirty="0">
                <a:solidFill>
                  <a:prstClr val="white"/>
                </a:solidFill>
              </a:rPr>
              <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a:t>
            </a:r>
            <a:r>
              <a:rPr lang="en-US" sz="600" dirty="0" smtClean="0">
                <a:solidFill>
                  <a:prstClr val="white"/>
                </a:solidFill>
              </a:rPr>
              <a:t>200</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255</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22</a:t>
            </a:r>
            <a:endParaRPr lang="en-US" sz="600" dirty="0">
              <a:solidFill>
                <a:prstClr val="white"/>
              </a:solidFill>
            </a:endParaRPr>
          </a:p>
        </p:txBody>
      </p:sp>
      <p:sp>
        <p:nvSpPr>
          <p:cNvPr id="17" name="Rectangle 16"/>
          <p:cNvSpPr/>
          <p:nvPr/>
        </p:nvSpPr>
        <p:spPr>
          <a:xfrm>
            <a:off x="13686949" y="3089942"/>
            <a:ext cx="595071"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Purple</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126</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57</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186</a:t>
            </a:r>
            <a:endParaRPr lang="en-US" sz="600" dirty="0">
              <a:solidFill>
                <a:prstClr val="white"/>
              </a:solidFill>
            </a:endParaRPr>
          </a:p>
        </p:txBody>
      </p:sp>
      <p:sp>
        <p:nvSpPr>
          <p:cNvPr id="18" name="Rectangle 17"/>
          <p:cNvSpPr/>
          <p:nvPr/>
        </p:nvSpPr>
        <p:spPr>
          <a:xfrm>
            <a:off x="14877089" y="3089942"/>
            <a:ext cx="595071"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Green</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0</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195</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123</a:t>
            </a:r>
            <a:endParaRPr lang="en-US" sz="600" dirty="0">
              <a:solidFill>
                <a:prstClr val="white"/>
              </a:solidFill>
            </a:endParaRPr>
          </a:p>
        </p:txBody>
      </p:sp>
      <p:sp>
        <p:nvSpPr>
          <p:cNvPr id="19" name="Rectangle 18"/>
          <p:cNvSpPr/>
          <p:nvPr/>
        </p:nvSpPr>
        <p:spPr>
          <a:xfrm>
            <a:off x="14877089" y="4948929"/>
            <a:ext cx="595071"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Dark</a:t>
            </a:r>
            <a:r>
              <a:rPr lang="en-US" sz="600" b="1" dirty="0">
                <a:solidFill>
                  <a:prstClr val="white"/>
                </a:solidFill>
              </a:rPr>
              <a:t/>
            </a:r>
            <a:br>
              <a:rPr lang="en-US" sz="600" b="1" dirty="0">
                <a:solidFill>
                  <a:prstClr val="white"/>
                </a:solidFill>
              </a:rPr>
            </a:br>
            <a:r>
              <a:rPr lang="en-US" sz="600" b="1" dirty="0">
                <a:solidFill>
                  <a:prstClr val="white"/>
                </a:solidFill>
              </a:rPr>
              <a:t>Green</a:t>
            </a:r>
          </a:p>
          <a:p>
            <a:pPr marL="171450"/>
            <a:r>
              <a:rPr lang="en-US" sz="600" dirty="0">
                <a:solidFill>
                  <a:prstClr val="white"/>
                </a:solidFill>
              </a:rPr>
              <a:t>R </a:t>
            </a:r>
            <a:r>
              <a:rPr lang="en-US" sz="600" dirty="0" smtClean="0">
                <a:solidFill>
                  <a:prstClr val="white"/>
                </a:solidFill>
              </a:rPr>
              <a:t>21</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99</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107</a:t>
            </a:r>
            <a:endParaRPr lang="en-US" sz="600" dirty="0">
              <a:solidFill>
                <a:prstClr val="white"/>
              </a:solidFill>
            </a:endParaRPr>
          </a:p>
        </p:txBody>
      </p:sp>
      <p:sp>
        <p:nvSpPr>
          <p:cNvPr id="20" name="Rectangle 19"/>
          <p:cNvSpPr/>
          <p:nvPr/>
        </p:nvSpPr>
        <p:spPr>
          <a:xfrm>
            <a:off x="14877089" y="4330097"/>
            <a:ext cx="595071"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Aqua</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15</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153</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156</a:t>
            </a:r>
            <a:endParaRPr lang="en-US" sz="600" dirty="0">
              <a:solidFill>
                <a:prstClr val="white"/>
              </a:solidFill>
            </a:endParaRPr>
          </a:p>
        </p:txBody>
      </p:sp>
      <p:sp>
        <p:nvSpPr>
          <p:cNvPr id="21" name="Rectangle 20"/>
          <p:cNvSpPr/>
          <p:nvPr/>
        </p:nvSpPr>
        <p:spPr>
          <a:xfrm>
            <a:off x="14877089" y="3711255"/>
            <a:ext cx="595071"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Bright</a:t>
            </a:r>
            <a:r>
              <a:rPr lang="en-US" sz="600" b="1" dirty="0">
                <a:solidFill>
                  <a:prstClr val="white"/>
                </a:solidFill>
              </a:rPr>
              <a:t/>
            </a:r>
            <a:br>
              <a:rPr lang="en-US" sz="600" b="1" dirty="0">
                <a:solidFill>
                  <a:prstClr val="white"/>
                </a:solidFill>
              </a:rPr>
            </a:br>
            <a:r>
              <a:rPr lang="en-US" sz="600" b="1" dirty="0" smtClean="0">
                <a:solidFill>
                  <a:prstClr val="white"/>
                </a:solidFill>
              </a:rPr>
              <a:t>Aqua</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1</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209</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208</a:t>
            </a:r>
            <a:endParaRPr lang="en-US" sz="600" dirty="0">
              <a:solidFill>
                <a:prstClr val="white"/>
              </a:solidFill>
            </a:endParaRPr>
          </a:p>
        </p:txBody>
      </p:sp>
      <p:sp>
        <p:nvSpPr>
          <p:cNvPr id="22" name="Rectangle 21"/>
          <p:cNvSpPr/>
          <p:nvPr/>
        </p:nvSpPr>
        <p:spPr>
          <a:xfrm>
            <a:off x="14282018" y="3089942"/>
            <a:ext cx="595071"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solidFill>
                  <a:prstClr val="white"/>
                </a:solidFill>
              </a:rPr>
              <a:t>Peach</a:t>
            </a:r>
          </a:p>
          <a:p>
            <a:pPr marL="171450"/>
            <a:r>
              <a:rPr lang="en-US" sz="600" dirty="0">
                <a:solidFill>
                  <a:prstClr val="white"/>
                </a:solidFill>
              </a:rPr>
              <a:t>R 255</a:t>
            </a:r>
          </a:p>
          <a:p>
            <a:pPr marL="171450"/>
            <a:r>
              <a:rPr lang="en-US" sz="600" dirty="0">
                <a:solidFill>
                  <a:prstClr val="white"/>
                </a:solidFill>
              </a:rPr>
              <a:t>G 126</a:t>
            </a:r>
          </a:p>
          <a:p>
            <a:pPr marL="171450"/>
            <a:r>
              <a:rPr lang="en-US" sz="600" dirty="0">
                <a:solidFill>
                  <a:prstClr val="white"/>
                </a:solidFill>
              </a:rPr>
              <a:t>B 131</a:t>
            </a:r>
          </a:p>
        </p:txBody>
      </p:sp>
      <p:sp>
        <p:nvSpPr>
          <p:cNvPr id="23" name="Rectangle 22"/>
          <p:cNvSpPr/>
          <p:nvPr/>
        </p:nvSpPr>
        <p:spPr>
          <a:xfrm>
            <a:off x="14282018" y="3711255"/>
            <a:ext cx="595071"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Light</a:t>
            </a:r>
            <a:br>
              <a:rPr lang="en-US" sz="600" b="1" dirty="0" smtClean="0">
                <a:solidFill>
                  <a:prstClr val="white"/>
                </a:solidFill>
              </a:rPr>
            </a:br>
            <a:r>
              <a:rPr lang="en-US" sz="600" b="1" dirty="0" smtClean="0">
                <a:solidFill>
                  <a:prstClr val="white"/>
                </a:solidFill>
              </a:rPr>
              <a:t>Claret</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203</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41</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128</a:t>
            </a:r>
            <a:endParaRPr lang="en-US" sz="600" dirty="0">
              <a:solidFill>
                <a:prstClr val="white"/>
              </a:solidFill>
            </a:endParaRPr>
          </a:p>
        </p:txBody>
      </p:sp>
      <p:sp>
        <p:nvSpPr>
          <p:cNvPr id="24" name="Rectangle 23"/>
          <p:cNvSpPr/>
          <p:nvPr/>
        </p:nvSpPr>
        <p:spPr>
          <a:xfrm>
            <a:off x="14282018" y="4330097"/>
            <a:ext cx="595071"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Claret</a:t>
            </a:r>
            <a:endParaRPr lang="en-US" sz="600" b="1" dirty="0">
              <a:solidFill>
                <a:prstClr val="white"/>
              </a:solidFill>
            </a:endParaRPr>
          </a:p>
          <a:p>
            <a:pPr marL="171450"/>
            <a:r>
              <a:rPr lang="en-US" sz="600" dirty="0">
                <a:solidFill>
                  <a:prstClr val="white"/>
                </a:solidFill>
              </a:rPr>
              <a:t>R </a:t>
            </a:r>
            <a:r>
              <a:rPr lang="en-US" sz="600" dirty="0" smtClean="0">
                <a:solidFill>
                  <a:prstClr val="white"/>
                </a:solidFill>
              </a:rPr>
              <a:t>134</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8</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100</a:t>
            </a:r>
            <a:endParaRPr lang="en-US" sz="600" dirty="0">
              <a:solidFill>
                <a:prstClr val="white"/>
              </a:solidFill>
            </a:endParaRPr>
          </a:p>
        </p:txBody>
      </p:sp>
      <p:sp>
        <p:nvSpPr>
          <p:cNvPr id="25" name="Rectangle 24"/>
          <p:cNvSpPr/>
          <p:nvPr/>
        </p:nvSpPr>
        <p:spPr>
          <a:xfrm>
            <a:off x="12496809"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rgbClr val="0070AD"/>
                </a:solidFill>
              </a:rPr>
              <a:t>Primary</a:t>
            </a:r>
            <a:endParaRPr lang="en-US" sz="1000" b="1" dirty="0">
              <a:solidFill>
                <a:srgbClr val="0070AD"/>
              </a:solidFill>
            </a:endParaRPr>
          </a:p>
        </p:txBody>
      </p:sp>
      <p:sp>
        <p:nvSpPr>
          <p:cNvPr id="26" name="Rectangle 25"/>
          <p:cNvSpPr/>
          <p:nvPr/>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rgbClr val="0070AD"/>
                </a:solidFill>
              </a:rPr>
              <a:t>Infographic</a:t>
            </a:r>
            <a:endParaRPr lang="en-US" sz="1000" b="1" dirty="0">
              <a:solidFill>
                <a:srgbClr val="0070AD"/>
              </a:solidFill>
            </a:endParaRPr>
          </a:p>
        </p:txBody>
      </p:sp>
      <p:sp>
        <p:nvSpPr>
          <p:cNvPr id="27" name="Rectangle 26"/>
          <p:cNvSpPr/>
          <p:nvPr/>
        </p:nvSpPr>
        <p:spPr>
          <a:xfrm>
            <a:off x="13686949"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smtClean="0">
                <a:solidFill>
                  <a:srgbClr val="0070AD"/>
                </a:solidFill>
              </a:rPr>
              <a:t>Secondary</a:t>
            </a:r>
            <a:endParaRPr lang="en-US" sz="1000" b="1" dirty="0">
              <a:solidFill>
                <a:srgbClr val="0070AD"/>
              </a:solidFill>
            </a:endParaRPr>
          </a:p>
        </p:txBody>
      </p:sp>
      <p:sp>
        <p:nvSpPr>
          <p:cNvPr id="28" name="Rectangle 27"/>
          <p:cNvSpPr/>
          <p:nvPr/>
        </p:nvSpPr>
        <p:spPr>
          <a:xfrm>
            <a:off x="13686949" y="3711255"/>
            <a:ext cx="595071"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smtClean="0">
                <a:solidFill>
                  <a:prstClr val="white"/>
                </a:solidFill>
              </a:rPr>
              <a:t>Dark</a:t>
            </a:r>
            <a:r>
              <a:rPr lang="en-US" sz="600" b="1" dirty="0">
                <a:solidFill>
                  <a:prstClr val="white"/>
                </a:solidFill>
              </a:rPr>
              <a:t/>
            </a:r>
            <a:br>
              <a:rPr lang="en-US" sz="600" b="1" dirty="0">
                <a:solidFill>
                  <a:prstClr val="white"/>
                </a:solidFill>
              </a:rPr>
            </a:br>
            <a:r>
              <a:rPr lang="en-US" sz="600" b="1" dirty="0">
                <a:solidFill>
                  <a:prstClr val="white"/>
                </a:solidFill>
              </a:rPr>
              <a:t>Purple</a:t>
            </a:r>
          </a:p>
          <a:p>
            <a:pPr marL="171450"/>
            <a:r>
              <a:rPr lang="en-US" sz="600" dirty="0">
                <a:solidFill>
                  <a:prstClr val="white"/>
                </a:solidFill>
              </a:rPr>
              <a:t>R </a:t>
            </a:r>
            <a:r>
              <a:rPr lang="en-US" sz="600" dirty="0" smtClean="0">
                <a:solidFill>
                  <a:prstClr val="white"/>
                </a:solidFill>
              </a:rPr>
              <a:t>71</a:t>
            </a:r>
            <a:endParaRPr lang="en-US" sz="600" dirty="0">
              <a:solidFill>
                <a:prstClr val="white"/>
              </a:solidFill>
            </a:endParaRPr>
          </a:p>
          <a:p>
            <a:pPr marL="171450"/>
            <a:r>
              <a:rPr lang="en-US" sz="600" dirty="0">
                <a:solidFill>
                  <a:prstClr val="white"/>
                </a:solidFill>
              </a:rPr>
              <a:t>G </a:t>
            </a:r>
            <a:r>
              <a:rPr lang="en-US" sz="600" dirty="0" smtClean="0">
                <a:solidFill>
                  <a:prstClr val="white"/>
                </a:solidFill>
              </a:rPr>
              <a:t>1</a:t>
            </a:r>
            <a:endParaRPr lang="en-US" sz="600" dirty="0">
              <a:solidFill>
                <a:prstClr val="white"/>
              </a:solidFill>
            </a:endParaRPr>
          </a:p>
          <a:p>
            <a:pPr marL="171450"/>
            <a:r>
              <a:rPr lang="en-US" sz="600" dirty="0">
                <a:solidFill>
                  <a:prstClr val="white"/>
                </a:solidFill>
              </a:rPr>
              <a:t>B </a:t>
            </a:r>
            <a:r>
              <a:rPr lang="en-US" sz="600" dirty="0" smtClean="0">
                <a:solidFill>
                  <a:prstClr val="white"/>
                </a:solidFill>
              </a:rPr>
              <a:t>167</a:t>
            </a:r>
            <a:endParaRPr lang="en-US" sz="600" dirty="0">
              <a:solidFill>
                <a:prstClr val="white"/>
              </a:solidFill>
            </a:endParaRPr>
          </a:p>
        </p:txBody>
      </p:sp>
    </p:spTree>
    <p:extLst>
      <p:ext uri="{BB962C8B-B14F-4D97-AF65-F5344CB8AC3E}">
        <p14:creationId xmlns:p14="http://schemas.microsoft.com/office/powerpoint/2010/main" val="265542668"/>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48576" name="Rectangle 6"/>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048577" name="Title Placeholder 1"/>
          <p:cNvSpPr>
            <a:spLocks noGrp="1"/>
          </p:cNvSpPr>
          <p:nvPr>
            <p:ph type="title"/>
          </p:nvPr>
        </p:nvSpPr>
        <p:spPr>
          <a:xfrm>
            <a:off x="413071" y="418452"/>
            <a:ext cx="11083532" cy="859536"/>
          </a:xfrm>
          <a:prstGeom prst="rect">
            <a:avLst/>
          </a:prstGeom>
        </p:spPr>
        <p:txBody>
          <a:bodyPr vert="horz" lIns="0" tIns="0" rIns="0" bIns="0" rtlCol="0" anchor="t">
            <a:normAutofit/>
          </a:bodyPr>
          <a:lstStyle/>
          <a:p>
            <a:pPr lvl="0">
              <a:lnSpc>
                <a:spcPts val="2250"/>
              </a:lnSpc>
            </a:pPr>
            <a:r>
              <a:rPr lang="en-US"/>
              <a:t>Click to edit Master title style</a:t>
            </a:r>
            <a:endParaRPr lang="pt-PT" dirty="0"/>
          </a:p>
        </p:txBody>
      </p:sp>
      <p:sp>
        <p:nvSpPr>
          <p:cNvPr id="1048578" name="Text Placeholder 2"/>
          <p:cNvSpPr>
            <a:spLocks noGrp="1"/>
          </p:cNvSpPr>
          <p:nvPr>
            <p:ph type="body" idx="1"/>
          </p:nvPr>
        </p:nvSpPr>
        <p:spPr>
          <a:xfrm>
            <a:off x="413073" y="1412881"/>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2097152" name="Graphic 4"/>
          <p:cNvPicPr>
            <a:picLocks noChangeAspect="1"/>
          </p:cNvPicPr>
          <p:nvPr/>
        </p:nvPicPr>
        <p:blipFill rotWithShape="1">
          <a:blip r:embed="rId7" cstate="print"/>
          <a:srcRect l="81836" t="-4713" b="16530"/>
          <a:stretch>
            <a:fillRect/>
          </a:stretch>
        </p:blipFill>
        <p:spPr>
          <a:xfrm>
            <a:off x="11547795" y="188640"/>
            <a:ext cx="424356" cy="459624"/>
          </a:xfrm>
          <a:prstGeom prst="rect">
            <a:avLst/>
          </a:prstGeom>
        </p:spPr>
      </p:pic>
    </p:spTree>
    <p:extLst>
      <p:ext uri="{BB962C8B-B14F-4D97-AF65-F5344CB8AC3E}">
        <p14:creationId xmlns:p14="http://schemas.microsoft.com/office/powerpoint/2010/main" val="698591523"/>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Lst>
  <p:txStyles>
    <p:title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71450"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25"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P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70.xml"/><Relationship Id="rId5" Type="http://schemas.openxmlformats.org/officeDocument/2006/relationships/image" Target="../media/image54.png"/><Relationship Id="rId4"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70.xml"/><Relationship Id="rId5" Type="http://schemas.openxmlformats.org/officeDocument/2006/relationships/image" Target="../media/image58.jpeg"/><Relationship Id="rId4" Type="http://schemas.openxmlformats.org/officeDocument/2006/relationships/image" Target="../media/image57.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0.xml"/></Relationships>
</file>

<file path=ppt/slides/_rels/slide1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7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6.xml"/></Relationships>
</file>

<file path=ppt/slides/_rels/slide1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6.xml"/></Relationships>
</file>

<file path=ppt/slides/_rels/slide1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2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96.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19.xml"/></Relationships>
</file>

<file path=ppt/slides/_rels/slide23.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image" Target="../media/image66.jpeg"/><Relationship Id="rId1" Type="http://schemas.openxmlformats.org/officeDocument/2006/relationships/slideLayout" Target="../slideLayouts/slideLayout125.xml"/></Relationships>
</file>

<file path=ppt/slides/_rels/slide24.xml.rels><?xml version="1.0" encoding="UTF-8" standalone="yes"?>
<Relationships xmlns="http://schemas.openxmlformats.org/package/2006/relationships"><Relationship Id="rId3" Type="http://schemas.openxmlformats.org/officeDocument/2006/relationships/image" Target="../media/image69.gif"/><Relationship Id="rId7" Type="http://schemas.openxmlformats.org/officeDocument/2006/relationships/image" Target="../media/image73.jpeg"/><Relationship Id="rId2" Type="http://schemas.openxmlformats.org/officeDocument/2006/relationships/image" Target="../media/image68.gif"/><Relationship Id="rId1" Type="http://schemas.openxmlformats.org/officeDocument/2006/relationships/slideLayout" Target="../slideLayouts/slideLayout125.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gif"/></Relationships>
</file>

<file path=ppt/slides/_rels/slide25.xml.rels><?xml version="1.0" encoding="UTF-8" standalone="yes"?>
<Relationships xmlns="http://schemas.openxmlformats.org/package/2006/relationships"><Relationship Id="rId2" Type="http://schemas.openxmlformats.org/officeDocument/2006/relationships/image" Target="../media/image74.gif"/><Relationship Id="rId1" Type="http://schemas.openxmlformats.org/officeDocument/2006/relationships/slideLayout" Target="../slideLayouts/slideLayout125.xml"/></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xml"/><Relationship Id="rId1" Type="http://schemas.openxmlformats.org/officeDocument/2006/relationships/slideLayout" Target="../slideLayouts/slideLayout125.xml"/><Relationship Id="rId6" Type="http://schemas.openxmlformats.org/officeDocument/2006/relationships/image" Target="../media/image78.gif"/><Relationship Id="rId5" Type="http://schemas.openxmlformats.org/officeDocument/2006/relationships/image" Target="../media/image77.gif"/><Relationship Id="rId4" Type="http://schemas.openxmlformats.org/officeDocument/2006/relationships/image" Target="../media/image76.gif"/></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xml"/><Relationship Id="rId1" Type="http://schemas.openxmlformats.org/officeDocument/2006/relationships/slideLayout" Target="../slideLayouts/slideLayout125.xml"/><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44.xml"/></Relationships>
</file>

<file path=ppt/slides/_rels/slide2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50.xml"/><Relationship Id="rId4" Type="http://schemas.openxmlformats.org/officeDocument/2006/relationships/image" Target="../media/image83.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150.xml"/></Relationships>
</file>

<file path=ppt/slides/_rels/slide3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50.xml"/></Relationships>
</file>

<file path=ppt/slides/_rels/slide3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50.xml"/></Relationships>
</file>

<file path=ppt/slides/_rels/slide33.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150.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50.xml"/></Relationships>
</file>

<file path=ppt/slides/_rels/slide3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50.xml"/><Relationship Id="rId4" Type="http://schemas.openxmlformats.org/officeDocument/2006/relationships/image" Target="../media/image97.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69.xml"/></Relationships>
</file>

<file path=ppt/slides/_rels/slide37.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png"/><Relationship Id="rId1" Type="http://schemas.openxmlformats.org/officeDocument/2006/relationships/slideLayout" Target="../slideLayouts/slideLayout150.xml"/></Relationships>
</file>

<file path=ppt/slides/_rels/slide38.xml.rels><?xml version="1.0" encoding="UTF-8" standalone="yes"?>
<Relationships xmlns="http://schemas.openxmlformats.org/package/2006/relationships"><Relationship Id="rId3" Type="http://schemas.openxmlformats.org/officeDocument/2006/relationships/image" Target="../media/image101.gif"/><Relationship Id="rId2" Type="http://schemas.openxmlformats.org/officeDocument/2006/relationships/image" Target="../media/image100.jpeg"/><Relationship Id="rId1" Type="http://schemas.openxmlformats.org/officeDocument/2006/relationships/slideLayout" Target="../slideLayouts/slideLayout15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4.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3.xml"/><Relationship Id="rId1" Type="http://schemas.openxmlformats.org/officeDocument/2006/relationships/slideLayout" Target="../slideLayouts/slideLayout52.xml"/><Relationship Id="rId5" Type="http://schemas.openxmlformats.org/officeDocument/2006/relationships/image" Target="../media/image40.png"/><Relationship Id="rId4" Type="http://schemas.openxmlformats.org/officeDocument/2006/relationships/image" Target="../media/image3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42.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Layout" Target="../slideLayouts/slideLayout150.xml"/><Relationship Id="rId4" Type="http://schemas.openxmlformats.org/officeDocument/2006/relationships/image" Target="../media/image104.jpeg"/></Relationships>
</file>

<file path=ppt/slides/_rels/slide4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50.xml"/><Relationship Id="rId4" Type="http://schemas.openxmlformats.org/officeDocument/2006/relationships/image" Target="../media/image10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1.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2.xml"/></Relationships>
</file>

<file path=ppt/slides/_rels/slide47.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18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86.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08.jpeg"/><Relationship Id="rId2" Type="http://schemas.openxmlformats.org/officeDocument/2006/relationships/diagramData" Target="../diagrams/data4.xml"/><Relationship Id="rId1" Type="http://schemas.openxmlformats.org/officeDocument/2006/relationships/slideLayout" Target="../slideLayouts/slideLayout19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45.jpeg"/><Relationship Id="rId2" Type="http://schemas.openxmlformats.org/officeDocument/2006/relationships/notesSlide" Target="../notesSlides/notesSlide4.xml"/><Relationship Id="rId1" Type="http://schemas.openxmlformats.org/officeDocument/2006/relationships/slideLayout" Target="../slideLayouts/slideLayout52.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5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8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4.xml"/></Relationships>
</file>

<file path=ppt/slides/_rels/slide5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82.xml"/></Relationships>
</file>

<file path=ppt/slides/_rels/slide5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82.xml"/></Relationships>
</file>

<file path=ppt/slides/_rels/slide56.xml.rels><?xml version="1.0" encoding="UTF-8" standalone="yes"?>
<Relationships xmlns="http://schemas.openxmlformats.org/package/2006/relationships"><Relationship Id="rId3" Type="http://schemas.openxmlformats.org/officeDocument/2006/relationships/image" Target="../media/image115.gif"/><Relationship Id="rId2" Type="http://schemas.openxmlformats.org/officeDocument/2006/relationships/image" Target="../media/image114.png"/><Relationship Id="rId1" Type="http://schemas.openxmlformats.org/officeDocument/2006/relationships/slideLayout" Target="../slideLayouts/slideLayout185.xml"/></Relationships>
</file>

<file path=ppt/slides/_rels/slide5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8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59.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182.xml"/></Relationships>
</file>

<file path=ppt/slides/_rels/slide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xml"/><Relationship Id="rId1" Type="http://schemas.openxmlformats.org/officeDocument/2006/relationships/slideLayout" Target="../slideLayouts/slideLayout52.xml"/><Relationship Id="rId6" Type="http://schemas.openxmlformats.org/officeDocument/2006/relationships/image" Target="../media/image49.jpeg"/><Relationship Id="rId5" Type="http://schemas.openxmlformats.org/officeDocument/2006/relationships/image" Target="../media/image48.gif"/><Relationship Id="rId4" Type="http://schemas.openxmlformats.org/officeDocument/2006/relationships/image" Target="../media/image47.jpeg"/></Relationships>
</file>

<file path=ppt/slides/_rels/slide60.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182.xml"/></Relationships>
</file>

<file path=ppt/slides/_rels/slide61.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182.xml"/></Relationships>
</file>

<file path=ppt/slides/_rels/slide6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8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6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D4DE8C01-5E51-462E-BD0E-8C94C287BD42}"/>
              </a:ext>
            </a:extLst>
          </p:cNvPr>
          <p:cNvSpPr>
            <a:spLocks noGrp="1"/>
          </p:cNvSpPr>
          <p:nvPr>
            <p:ph type="body" sz="quarter" idx="11"/>
          </p:nvPr>
        </p:nvSpPr>
        <p:spPr>
          <a:xfrm>
            <a:off x="5943601" y="1844836"/>
            <a:ext cx="5840416" cy="1182207"/>
          </a:xfrm>
        </p:spPr>
        <p:txBody>
          <a:bodyPr>
            <a:normAutofit/>
          </a:bodyPr>
          <a:lstStyle/>
          <a:p>
            <a:r>
              <a:rPr lang="pt-PT" sz="5400" dirty="0" smtClean="0">
                <a:solidFill>
                  <a:schemeClr val="tx2">
                    <a:lumMod val="60000"/>
                    <a:lumOff val="40000"/>
                  </a:schemeClr>
                </a:solidFill>
              </a:rPr>
              <a:t>FUNDAMENTALS</a:t>
            </a:r>
            <a:endParaRPr lang="pt-PT" sz="5400" dirty="0">
              <a:solidFill>
                <a:schemeClr val="tx2">
                  <a:lumMod val="60000"/>
                  <a:lumOff val="40000"/>
                </a:schemeClr>
              </a:solidFill>
            </a:endParaRPr>
          </a:p>
        </p:txBody>
      </p:sp>
      <p:pic>
        <p:nvPicPr>
          <p:cNvPr id="5" name="Picture Placeholder 4" hidden="1">
            <a:extLst>
              <a:ext uri="{FF2B5EF4-FFF2-40B4-BE49-F238E27FC236}">
                <a16:creationId xmlns:a16="http://schemas.microsoft.com/office/drawing/2014/main" xmlns=""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
        <p:nvSpPr>
          <p:cNvPr id="2" name="TextBox 1"/>
          <p:cNvSpPr txBox="1"/>
          <p:nvPr/>
        </p:nvSpPr>
        <p:spPr>
          <a:xfrm>
            <a:off x="762000" y="2590800"/>
            <a:ext cx="4724400" cy="3631763"/>
          </a:xfrm>
          <a:prstGeom prst="rect">
            <a:avLst/>
          </a:prstGeom>
          <a:noFill/>
        </p:spPr>
        <p:txBody>
          <a:bodyPr wrap="square" rtlCol="0">
            <a:spAutoFit/>
          </a:bodyPr>
          <a:lstStyle/>
          <a:p>
            <a:r>
              <a:rPr lang="en-US" sz="2000" b="1" dirty="0" smtClean="0"/>
              <a:t>TEAM 3  IMS 13.3</a:t>
            </a:r>
          </a:p>
          <a:p>
            <a:r>
              <a:rPr lang="en-US" dirty="0" smtClean="0"/>
              <a:t/>
            </a:r>
            <a:br>
              <a:rPr lang="en-US" dirty="0" smtClean="0"/>
            </a:br>
            <a:r>
              <a:rPr lang="en-US" dirty="0" smtClean="0"/>
              <a:t>Presented by</a:t>
            </a:r>
          </a:p>
          <a:p>
            <a:endParaRPr lang="en-US" dirty="0" smtClean="0"/>
          </a:p>
          <a:p>
            <a:r>
              <a:rPr lang="en-US" sz="2000" b="1" dirty="0" err="1" smtClean="0"/>
              <a:t>Shailendra</a:t>
            </a:r>
            <a:r>
              <a:rPr lang="en-US" sz="2000" b="1" dirty="0" smtClean="0"/>
              <a:t> Kumar </a:t>
            </a:r>
            <a:r>
              <a:rPr lang="en-US" sz="2000" b="1" dirty="0" err="1" smtClean="0"/>
              <a:t>Sahu</a:t>
            </a:r>
            <a:endParaRPr lang="en-US" sz="2000" b="1" dirty="0" smtClean="0"/>
          </a:p>
          <a:p>
            <a:r>
              <a:rPr lang="en-US" sz="2000" b="1" dirty="0" err="1" smtClean="0"/>
              <a:t>Sramona</a:t>
            </a:r>
            <a:r>
              <a:rPr lang="en-US" sz="2000" b="1" dirty="0" smtClean="0"/>
              <a:t> Bose</a:t>
            </a:r>
          </a:p>
          <a:p>
            <a:r>
              <a:rPr lang="en-US" sz="2000" b="1" dirty="0" err="1" smtClean="0"/>
              <a:t>Shubham</a:t>
            </a:r>
            <a:r>
              <a:rPr lang="en-US" sz="2000" b="1" dirty="0" smtClean="0"/>
              <a:t> Kumar Singh</a:t>
            </a:r>
          </a:p>
          <a:p>
            <a:r>
              <a:rPr lang="en-US" sz="2000" b="1" dirty="0" err="1" smtClean="0"/>
              <a:t>Ritika</a:t>
            </a:r>
            <a:r>
              <a:rPr lang="en-US" sz="2000" b="1" dirty="0" smtClean="0"/>
              <a:t> </a:t>
            </a:r>
            <a:r>
              <a:rPr lang="en-US" sz="2000" b="1" dirty="0" err="1" smtClean="0"/>
              <a:t>Rao</a:t>
            </a:r>
            <a:endParaRPr lang="en-US" sz="2000" b="1" dirty="0" smtClean="0"/>
          </a:p>
          <a:p>
            <a:r>
              <a:rPr lang="en-US" sz="2000" b="1" dirty="0" err="1"/>
              <a:t>S</a:t>
            </a:r>
            <a:r>
              <a:rPr lang="en-US" sz="2000" b="1" dirty="0" err="1" smtClean="0"/>
              <a:t>hubhangee</a:t>
            </a:r>
            <a:r>
              <a:rPr lang="en-US" sz="2000" b="1" dirty="0" smtClean="0"/>
              <a:t> </a:t>
            </a:r>
            <a:r>
              <a:rPr lang="en-US" sz="2000" b="1" dirty="0" err="1"/>
              <a:t>K</a:t>
            </a:r>
            <a:r>
              <a:rPr lang="en-US" sz="2000" b="1" dirty="0" err="1" smtClean="0"/>
              <a:t>anade</a:t>
            </a:r>
            <a:endParaRPr lang="en-US" sz="2000" b="1" dirty="0" smtClean="0"/>
          </a:p>
          <a:p>
            <a:r>
              <a:rPr lang="en-US" sz="2000" b="1" dirty="0" err="1"/>
              <a:t>Praveena</a:t>
            </a:r>
            <a:r>
              <a:rPr lang="en-US" sz="2000" b="1" dirty="0"/>
              <a:t> Mohan</a:t>
            </a:r>
            <a:endParaRPr lang="en-US" sz="2000" b="1" dirty="0" smtClean="0"/>
          </a:p>
          <a:p>
            <a:endParaRPr lang="en-US" dirty="0" smtClean="0"/>
          </a:p>
          <a:p>
            <a:endParaRPr lang="en-US" dirty="0"/>
          </a:p>
        </p:txBody>
      </p:sp>
    </p:spTree>
    <p:extLst>
      <p:ext uri="{BB962C8B-B14F-4D97-AF65-F5344CB8AC3E}">
        <p14:creationId xmlns:p14="http://schemas.microsoft.com/office/powerpoint/2010/main" val="182711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60660"/>
            <a:ext cx="12192000" cy="584775"/>
          </a:xfrm>
          <a:prstGeom prst="rect">
            <a:avLst/>
          </a:prstGeom>
          <a:noFill/>
        </p:spPr>
        <p:txBody>
          <a:bodyPr wrap="square" rtlCol="0">
            <a:spAutoFit/>
          </a:bodyPr>
          <a:lstStyle/>
          <a:p>
            <a:pPr algn="ctr"/>
            <a:r>
              <a:rPr lang="en-IN" sz="3200" b="1" dirty="0" smtClean="0">
                <a:solidFill>
                  <a:schemeClr val="accent1">
                    <a:lumMod val="75000"/>
                  </a:schemeClr>
                </a:solidFill>
                <a:cs typeface="Times New Roman" panose="02020603050405020304" pitchFamily="18" charset="0"/>
              </a:rPr>
              <a:t>TYPES OF OPERATING SYSTEM </a:t>
            </a:r>
            <a:endParaRPr lang="en-IN" sz="3200" b="1" dirty="0">
              <a:solidFill>
                <a:schemeClr val="accent1">
                  <a:lumMod val="75000"/>
                </a:schemeClr>
              </a:solidFill>
              <a:cs typeface="Times New Roman" panose="02020603050405020304" pitchFamily="18" charset="0"/>
            </a:endParaRPr>
          </a:p>
        </p:txBody>
      </p:sp>
      <p:sp>
        <p:nvSpPr>
          <p:cNvPr id="5" name="TextBox 4"/>
          <p:cNvSpPr txBox="1"/>
          <p:nvPr/>
        </p:nvSpPr>
        <p:spPr>
          <a:xfrm>
            <a:off x="7680176" y="2738249"/>
            <a:ext cx="4248472" cy="369332"/>
          </a:xfrm>
          <a:prstGeom prst="rect">
            <a:avLst/>
          </a:prstGeom>
          <a:noFill/>
        </p:spPr>
        <p:txBody>
          <a:bodyPr wrap="square" rtlCol="0">
            <a:spAutoFit/>
          </a:bodyPr>
          <a:lstStyle/>
          <a:p>
            <a:endParaRPr lang="en-IN" dirty="0">
              <a:solidFill>
                <a:srgbClr val="000000"/>
              </a:solidFill>
            </a:endParaRPr>
          </a:p>
        </p:txBody>
      </p:sp>
      <p:pic>
        <p:nvPicPr>
          <p:cNvPr id="6" name="Picture 2" descr="C:\Users\training\Desktop\PRAVEENA_MOHAN_DOCUMENTS\pics\netwr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397" y="1142984"/>
            <a:ext cx="5072099" cy="21431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2327"/>
          <a:stretch/>
        </p:blipFill>
        <p:spPr bwMode="auto">
          <a:xfrm>
            <a:off x="6881817" y="1000108"/>
            <a:ext cx="4786347" cy="2194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027" y="4000516"/>
            <a:ext cx="4572032" cy="182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1819" y="3714764"/>
            <a:ext cx="4714908" cy="2109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0" y="3429004"/>
            <a:ext cx="4381488" cy="430887"/>
          </a:xfrm>
          <a:prstGeom prst="rect">
            <a:avLst/>
          </a:prstGeom>
          <a:noFill/>
        </p:spPr>
        <p:txBody>
          <a:bodyPr wrap="square" rtlCol="0">
            <a:spAutoFit/>
          </a:bodyPr>
          <a:lstStyle/>
          <a:p>
            <a:r>
              <a:rPr lang="en-US" sz="2200" dirty="0" smtClean="0">
                <a:solidFill>
                  <a:srgbClr val="000000"/>
                </a:solidFill>
              </a:rPr>
              <a:t>                        Network OS </a:t>
            </a:r>
            <a:endParaRPr lang="en-US" sz="2200" dirty="0">
              <a:solidFill>
                <a:srgbClr val="000000"/>
              </a:solidFill>
            </a:endParaRPr>
          </a:p>
        </p:txBody>
      </p:sp>
      <p:sp>
        <p:nvSpPr>
          <p:cNvPr id="16" name="TextBox 15"/>
          <p:cNvSpPr txBox="1"/>
          <p:nvPr/>
        </p:nvSpPr>
        <p:spPr>
          <a:xfrm>
            <a:off x="7881951" y="3214691"/>
            <a:ext cx="3076580" cy="430887"/>
          </a:xfrm>
          <a:prstGeom prst="rect">
            <a:avLst/>
          </a:prstGeom>
          <a:noFill/>
        </p:spPr>
        <p:txBody>
          <a:bodyPr wrap="square" rtlCol="0">
            <a:spAutoFit/>
          </a:bodyPr>
          <a:lstStyle/>
          <a:p>
            <a:r>
              <a:rPr lang="en-US" sz="2200" dirty="0" smtClean="0">
                <a:solidFill>
                  <a:srgbClr val="000000"/>
                </a:solidFill>
              </a:rPr>
              <a:t>      Real time OS</a:t>
            </a:r>
            <a:endParaRPr lang="en-US" sz="2200" dirty="0">
              <a:solidFill>
                <a:srgbClr val="000000"/>
              </a:solidFill>
            </a:endParaRPr>
          </a:p>
        </p:txBody>
      </p:sp>
      <p:sp>
        <p:nvSpPr>
          <p:cNvPr id="17" name="TextBox 16"/>
          <p:cNvSpPr txBox="1"/>
          <p:nvPr/>
        </p:nvSpPr>
        <p:spPr>
          <a:xfrm>
            <a:off x="1238223" y="5929342"/>
            <a:ext cx="3214711" cy="430887"/>
          </a:xfrm>
          <a:prstGeom prst="rect">
            <a:avLst/>
          </a:prstGeom>
          <a:noFill/>
        </p:spPr>
        <p:txBody>
          <a:bodyPr wrap="square" rtlCol="0">
            <a:spAutoFit/>
          </a:bodyPr>
          <a:lstStyle/>
          <a:p>
            <a:r>
              <a:rPr lang="en-US" sz="2200" dirty="0" smtClean="0">
                <a:solidFill>
                  <a:srgbClr val="000000"/>
                </a:solidFill>
              </a:rPr>
              <a:t>   Distributed OS</a:t>
            </a:r>
            <a:endParaRPr lang="en-US" sz="2200" dirty="0">
              <a:solidFill>
                <a:srgbClr val="000000"/>
              </a:solidFill>
            </a:endParaRPr>
          </a:p>
        </p:txBody>
      </p:sp>
      <p:sp>
        <p:nvSpPr>
          <p:cNvPr id="18" name="TextBox 17"/>
          <p:cNvSpPr txBox="1"/>
          <p:nvPr/>
        </p:nvSpPr>
        <p:spPr>
          <a:xfrm>
            <a:off x="7096139" y="6000780"/>
            <a:ext cx="3952383" cy="430887"/>
          </a:xfrm>
          <a:prstGeom prst="rect">
            <a:avLst/>
          </a:prstGeom>
          <a:noFill/>
        </p:spPr>
        <p:txBody>
          <a:bodyPr wrap="square" rtlCol="0">
            <a:spAutoFit/>
          </a:bodyPr>
          <a:lstStyle/>
          <a:p>
            <a:r>
              <a:rPr lang="en-US" sz="2200" dirty="0" smtClean="0">
                <a:solidFill>
                  <a:srgbClr val="000000"/>
                </a:solidFill>
              </a:rPr>
              <a:t>             Multitasking OS</a:t>
            </a:r>
            <a:endParaRPr lang="en-US" sz="2200" dirty="0">
              <a:solidFill>
                <a:srgbClr val="000000"/>
              </a:solidFill>
            </a:endParaRPr>
          </a:p>
        </p:txBody>
      </p:sp>
    </p:spTree>
    <p:extLst>
      <p:ext uri="{BB962C8B-B14F-4D97-AF65-F5344CB8AC3E}">
        <p14:creationId xmlns:p14="http://schemas.microsoft.com/office/powerpoint/2010/main" val="665534110"/>
      </p:ext>
    </p:extLst>
  </p:cSld>
  <p:clrMapOvr>
    <a:masterClrMapping/>
  </p:clrMapOvr>
  <p:transition>
    <p:whee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ppt_x"/>
                                          </p:val>
                                        </p:tav>
                                        <p:tav tm="100000">
                                          <p:val>
                                            <p:strVal val="#ppt_x"/>
                                          </p:val>
                                        </p:tav>
                                      </p:tavLst>
                                    </p:anim>
                                    <p:anim calcmode="lin" valueType="num">
                                      <p:cBhvr additive="base">
                                        <p:cTn id="3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16" grpId="0"/>
      <p:bldP spid="17"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15324" y="383456"/>
            <a:ext cx="8025093" cy="561256"/>
          </a:xfrm>
          <a:prstGeom prst="rect">
            <a:avLst/>
          </a:prstGeom>
        </p:spPr>
        <p:txBody>
          <a:bodyPr/>
          <a:lst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algn="ctr"/>
            <a:r>
              <a:rPr lang="en-US" sz="3200" b="1" dirty="0" smtClean="0">
                <a:solidFill>
                  <a:schemeClr val="accent1">
                    <a:lumMod val="75000"/>
                  </a:schemeClr>
                </a:solidFill>
                <a:latin typeface="Verdana"/>
                <a:cs typeface="Times New Roman" pitchFamily="18" charset="0"/>
              </a:rPr>
              <a:t>KERNEL  ARCHITECTURE</a:t>
            </a:r>
            <a:endParaRPr lang="en-US" sz="3200" b="1" dirty="0">
              <a:solidFill>
                <a:schemeClr val="accent1">
                  <a:lumMod val="75000"/>
                </a:schemeClr>
              </a:solidFill>
              <a:latin typeface="Verdana"/>
              <a:cs typeface="Times New Roman" pitchFamily="18" charset="0"/>
            </a:endParaRPr>
          </a:p>
        </p:txBody>
      </p:sp>
      <p:sp>
        <p:nvSpPr>
          <p:cNvPr id="3" name="Rectangle 2"/>
          <p:cNvSpPr/>
          <p:nvPr/>
        </p:nvSpPr>
        <p:spPr>
          <a:xfrm>
            <a:off x="353481" y="5949280"/>
            <a:ext cx="11023107" cy="360040"/>
          </a:xfrm>
          <a:prstGeom prst="rect">
            <a:avLst/>
          </a:prstGeom>
          <a:blipFill>
            <a:blip r:embed="rId2" cstate="print"/>
            <a:tile tx="0" ty="0" sx="100000" sy="100000" flip="none" algn="tl"/>
          </a:blip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dirty="0" err="1">
              <a:solidFill>
                <a:srgbClr val="0070AD">
                  <a:lumMod val="50000"/>
                </a:srgbClr>
              </a:solidFill>
            </a:endParaRPr>
          </a:p>
        </p:txBody>
      </p:sp>
      <p:sp>
        <p:nvSpPr>
          <p:cNvPr id="4" name="Rectangle 3"/>
          <p:cNvSpPr/>
          <p:nvPr/>
        </p:nvSpPr>
        <p:spPr>
          <a:xfrm>
            <a:off x="329702" y="2924952"/>
            <a:ext cx="11070679" cy="1306139"/>
          </a:xfrm>
          <a:prstGeom prst="rect">
            <a:avLst/>
          </a:prstGeom>
          <a:ln w="28575">
            <a:solidFill>
              <a:schemeClr val="tx1">
                <a:lumMod val="60000"/>
                <a:lumOff val="40000"/>
              </a:schemeClr>
            </a:solidFill>
            <a:prstDash val="sys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dirty="0" err="1">
              <a:solidFill>
                <a:srgbClr val="0070AD">
                  <a:lumMod val="50000"/>
                </a:srgbClr>
              </a:solidFill>
            </a:endParaRPr>
          </a:p>
        </p:txBody>
      </p:sp>
      <p:sp>
        <p:nvSpPr>
          <p:cNvPr id="5" name="Rectangle 4"/>
          <p:cNvSpPr/>
          <p:nvPr/>
        </p:nvSpPr>
        <p:spPr>
          <a:xfrm>
            <a:off x="353481" y="4365104"/>
            <a:ext cx="2094115" cy="1368152"/>
          </a:xfrm>
          <a:prstGeom prst="rect">
            <a:avLst/>
          </a:prstGeom>
          <a:ln w="28575">
            <a:solidFill>
              <a:schemeClr val="tx1">
                <a:lumMod val="60000"/>
                <a:lumOff val="40000"/>
              </a:schemeClr>
            </a:solidFill>
            <a:prstDash val="sys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dirty="0" err="1">
              <a:solidFill>
                <a:srgbClr val="0070AD">
                  <a:lumMod val="50000"/>
                </a:srgbClr>
              </a:solidFill>
            </a:endParaRPr>
          </a:p>
        </p:txBody>
      </p:sp>
      <p:sp>
        <p:nvSpPr>
          <p:cNvPr id="6" name="Rectangle 5"/>
          <p:cNvSpPr/>
          <p:nvPr/>
        </p:nvSpPr>
        <p:spPr>
          <a:xfrm>
            <a:off x="9456376" y="4365104"/>
            <a:ext cx="1920213" cy="1360512"/>
          </a:xfrm>
          <a:prstGeom prst="rect">
            <a:avLst/>
          </a:prstGeom>
          <a:ln w="28575">
            <a:solidFill>
              <a:schemeClr val="tx1">
                <a:lumMod val="60000"/>
                <a:lumOff val="40000"/>
              </a:schemeClr>
            </a:solidFill>
            <a:prstDash val="sys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dirty="0" err="1">
              <a:solidFill>
                <a:srgbClr val="0070AD">
                  <a:lumMod val="50000"/>
                </a:srgbClr>
              </a:solidFill>
            </a:endParaRPr>
          </a:p>
        </p:txBody>
      </p:sp>
      <p:sp>
        <p:nvSpPr>
          <p:cNvPr id="7" name="Rectangle 6"/>
          <p:cNvSpPr/>
          <p:nvPr/>
        </p:nvSpPr>
        <p:spPr>
          <a:xfrm>
            <a:off x="2831637" y="4365104"/>
            <a:ext cx="6432715" cy="1356558"/>
          </a:xfrm>
          <a:prstGeom prst="rect">
            <a:avLst/>
          </a:prstGeom>
          <a:ln w="28575">
            <a:solidFill>
              <a:schemeClr val="tx1">
                <a:lumMod val="60000"/>
                <a:lumOff val="40000"/>
              </a:schemeClr>
            </a:solidFill>
            <a:prstDash val="sys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dirty="0" err="1">
              <a:solidFill>
                <a:srgbClr val="0070AD">
                  <a:lumMod val="50000"/>
                </a:srgbClr>
              </a:solidFill>
            </a:endParaRPr>
          </a:p>
        </p:txBody>
      </p:sp>
      <p:sp>
        <p:nvSpPr>
          <p:cNvPr id="8" name="Rectangle 7"/>
          <p:cNvSpPr/>
          <p:nvPr/>
        </p:nvSpPr>
        <p:spPr>
          <a:xfrm>
            <a:off x="11551509" y="3006948"/>
            <a:ext cx="576064" cy="3278100"/>
          </a:xfrm>
          <a:prstGeom prst="rect">
            <a:avLst/>
          </a:prstGeom>
          <a:blipFill>
            <a:blip r:embed="rId3" cstate="print"/>
            <a:tile tx="0" ty="0" sx="100000" sy="100000" flip="none" algn="tl"/>
          </a:blipFill>
          <a:ln>
            <a:solidFill>
              <a:schemeClr val="accent4">
                <a:lumMod val="75000"/>
              </a:schemeClr>
            </a:solidFill>
          </a:ln>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dirty="0" err="1">
              <a:solidFill>
                <a:srgbClr val="0070AD">
                  <a:lumMod val="50000"/>
                </a:srgbClr>
              </a:solidFill>
            </a:endParaRPr>
          </a:p>
        </p:txBody>
      </p:sp>
      <p:sp>
        <p:nvSpPr>
          <p:cNvPr id="9" name="Rectangle 8"/>
          <p:cNvSpPr/>
          <p:nvPr/>
        </p:nvSpPr>
        <p:spPr>
          <a:xfrm>
            <a:off x="11551509" y="1143588"/>
            <a:ext cx="576064" cy="1565335"/>
          </a:xfrm>
          <a:prstGeom prst="rect">
            <a:avLst/>
          </a:prstGeom>
          <a:blipFill>
            <a:blip r:embed="rId3" cstate="print"/>
            <a:tile tx="0" ty="0" sx="100000" sy="100000" flip="none" algn="tl"/>
          </a:blipFill>
          <a:ln>
            <a:solidFill>
              <a:schemeClr val="accent4">
                <a:lumMod val="75000"/>
              </a:schemeClr>
            </a:solidFill>
          </a:ln>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dirty="0" err="1">
              <a:solidFill>
                <a:srgbClr val="0070AD">
                  <a:lumMod val="50000"/>
                </a:srgbClr>
              </a:solidFill>
            </a:endParaRPr>
          </a:p>
        </p:txBody>
      </p:sp>
      <p:sp>
        <p:nvSpPr>
          <p:cNvPr id="10" name="Rectangle 9"/>
          <p:cNvSpPr/>
          <p:nvPr/>
        </p:nvSpPr>
        <p:spPr>
          <a:xfrm>
            <a:off x="514939" y="5366390"/>
            <a:ext cx="1728192" cy="22893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dirty="0" err="1">
              <a:solidFill>
                <a:srgbClr val="0070AD">
                  <a:lumMod val="50000"/>
                </a:srgbClr>
              </a:solidFill>
            </a:endParaRPr>
          </a:p>
        </p:txBody>
      </p:sp>
      <p:sp>
        <p:nvSpPr>
          <p:cNvPr id="11" name="TextBox 10"/>
          <p:cNvSpPr txBox="1"/>
          <p:nvPr/>
        </p:nvSpPr>
        <p:spPr>
          <a:xfrm>
            <a:off x="622445" y="5366390"/>
            <a:ext cx="1729139" cy="276999"/>
          </a:xfrm>
          <a:prstGeom prst="rect">
            <a:avLst/>
          </a:prstGeom>
          <a:noFill/>
        </p:spPr>
        <p:txBody>
          <a:bodyPr wrap="square" rtlCol="0">
            <a:spAutoFit/>
          </a:bodyPr>
          <a:lstStyle/>
          <a:p>
            <a:r>
              <a:rPr lang="en-US" sz="1200" b="1" dirty="0">
                <a:solidFill>
                  <a:srgbClr val="000000"/>
                </a:solidFill>
                <a:latin typeface="Times New Roman" pitchFamily="18" charset="0"/>
                <a:cs typeface="Times New Roman" pitchFamily="18" charset="0"/>
              </a:rPr>
              <a:t>Device Drivers</a:t>
            </a:r>
          </a:p>
        </p:txBody>
      </p:sp>
      <p:sp>
        <p:nvSpPr>
          <p:cNvPr id="12" name="Rectangle 11"/>
          <p:cNvSpPr/>
          <p:nvPr/>
        </p:nvSpPr>
        <p:spPr>
          <a:xfrm>
            <a:off x="527898" y="5030981"/>
            <a:ext cx="1715241" cy="255278"/>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dirty="0" err="1">
              <a:solidFill>
                <a:srgbClr val="0070AD">
                  <a:lumMod val="50000"/>
                </a:srgbClr>
              </a:solidFill>
            </a:endParaRPr>
          </a:p>
        </p:txBody>
      </p:sp>
      <p:sp>
        <p:nvSpPr>
          <p:cNvPr id="13" name="TextBox 12"/>
          <p:cNvSpPr txBox="1"/>
          <p:nvPr/>
        </p:nvSpPr>
        <p:spPr>
          <a:xfrm>
            <a:off x="527889" y="5009273"/>
            <a:ext cx="1811448" cy="276999"/>
          </a:xfrm>
          <a:prstGeom prst="rect">
            <a:avLst/>
          </a:prstGeom>
          <a:noFill/>
        </p:spPr>
        <p:txBody>
          <a:bodyPr wrap="square" rtlCol="0">
            <a:spAutoFit/>
          </a:bodyPr>
          <a:lstStyle/>
          <a:p>
            <a:r>
              <a:rPr lang="en-US" sz="1200" b="1" dirty="0">
                <a:solidFill>
                  <a:srgbClr val="000000"/>
                </a:solidFill>
                <a:latin typeface="Times New Roman" pitchFamily="18" charset="0"/>
                <a:cs typeface="Times New Roman" pitchFamily="18" charset="0"/>
              </a:rPr>
              <a:t>Network Drivers</a:t>
            </a:r>
          </a:p>
        </p:txBody>
      </p:sp>
      <p:sp>
        <p:nvSpPr>
          <p:cNvPr id="14" name="TextBox 13"/>
          <p:cNvSpPr txBox="1"/>
          <p:nvPr/>
        </p:nvSpPr>
        <p:spPr>
          <a:xfrm>
            <a:off x="812741" y="4664952"/>
            <a:ext cx="1442841" cy="276999"/>
          </a:xfrm>
          <a:prstGeom prst="rect">
            <a:avLst/>
          </a:prstGeom>
          <a:noFill/>
        </p:spPr>
        <p:txBody>
          <a:bodyPr wrap="square" rtlCol="0">
            <a:spAutoFit/>
          </a:bodyPr>
          <a:lstStyle/>
          <a:p>
            <a:r>
              <a:rPr lang="en-US" sz="1200" b="1" dirty="0">
                <a:solidFill>
                  <a:srgbClr val="000000"/>
                </a:solidFill>
                <a:latin typeface="Times New Roman" pitchFamily="18" charset="0"/>
                <a:cs typeface="Times New Roman" pitchFamily="18" charset="0"/>
              </a:rPr>
              <a:t>File System</a:t>
            </a:r>
          </a:p>
        </p:txBody>
      </p:sp>
      <p:sp>
        <p:nvSpPr>
          <p:cNvPr id="15" name="Rectangle 14"/>
          <p:cNvSpPr/>
          <p:nvPr/>
        </p:nvSpPr>
        <p:spPr>
          <a:xfrm>
            <a:off x="527898" y="4713020"/>
            <a:ext cx="1714215" cy="228931"/>
          </a:xfrm>
          <a:prstGeom prst="rect">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dirty="0" err="1">
              <a:solidFill>
                <a:srgbClr val="0070AD">
                  <a:lumMod val="50000"/>
                </a:srgbClr>
              </a:solidFill>
            </a:endParaRPr>
          </a:p>
        </p:txBody>
      </p:sp>
      <p:sp>
        <p:nvSpPr>
          <p:cNvPr id="16" name="Rectangle 15"/>
          <p:cNvSpPr/>
          <p:nvPr/>
        </p:nvSpPr>
        <p:spPr>
          <a:xfrm>
            <a:off x="513912" y="4429008"/>
            <a:ext cx="1728192" cy="228931"/>
          </a:xfrm>
          <a:prstGeom prst="rect">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dirty="0" err="1">
              <a:solidFill>
                <a:srgbClr val="0070AD">
                  <a:lumMod val="50000"/>
                </a:srgbClr>
              </a:solidFill>
            </a:endParaRPr>
          </a:p>
        </p:txBody>
      </p:sp>
      <p:sp>
        <p:nvSpPr>
          <p:cNvPr id="17" name="TextBox 16"/>
          <p:cNvSpPr txBox="1"/>
          <p:nvPr/>
        </p:nvSpPr>
        <p:spPr>
          <a:xfrm>
            <a:off x="610949" y="4411986"/>
            <a:ext cx="1644624" cy="276999"/>
          </a:xfrm>
          <a:prstGeom prst="rect">
            <a:avLst/>
          </a:prstGeom>
          <a:noFill/>
        </p:spPr>
        <p:txBody>
          <a:bodyPr wrap="square" rtlCol="0">
            <a:spAutoFit/>
          </a:bodyPr>
          <a:lstStyle/>
          <a:p>
            <a:r>
              <a:rPr lang="en-US" sz="1200" b="1" dirty="0">
                <a:solidFill>
                  <a:srgbClr val="000000"/>
                </a:solidFill>
                <a:latin typeface="Times New Roman" pitchFamily="18" charset="0"/>
                <a:cs typeface="Times New Roman" pitchFamily="18" charset="0"/>
              </a:rPr>
              <a:t>Cache Manager</a:t>
            </a:r>
          </a:p>
        </p:txBody>
      </p:sp>
      <p:sp>
        <p:nvSpPr>
          <p:cNvPr id="18" name="TextBox 17"/>
          <p:cNvSpPr txBox="1"/>
          <p:nvPr/>
        </p:nvSpPr>
        <p:spPr>
          <a:xfrm>
            <a:off x="4684380" y="5909210"/>
            <a:ext cx="2361321" cy="400110"/>
          </a:xfrm>
          <a:prstGeom prst="rect">
            <a:avLst/>
          </a:prstGeom>
          <a:noFill/>
        </p:spPr>
        <p:txBody>
          <a:bodyPr wrap="square" rtlCol="0">
            <a:spAutoFit/>
          </a:bodyPr>
          <a:lstStyle/>
          <a:p>
            <a:r>
              <a:rPr lang="en-US" sz="2000" b="1" dirty="0">
                <a:solidFill>
                  <a:srgbClr val="000000"/>
                </a:solidFill>
                <a:latin typeface="Times New Roman" pitchFamily="18" charset="0"/>
                <a:cs typeface="Times New Roman" pitchFamily="18" charset="0"/>
              </a:rPr>
              <a:t>HARDWARE</a:t>
            </a:r>
          </a:p>
        </p:txBody>
      </p:sp>
      <p:sp>
        <p:nvSpPr>
          <p:cNvPr id="19" name="Rectangle 18"/>
          <p:cNvSpPr/>
          <p:nvPr/>
        </p:nvSpPr>
        <p:spPr>
          <a:xfrm>
            <a:off x="3119672" y="4543474"/>
            <a:ext cx="5664629" cy="398477"/>
          </a:xfrm>
          <a:prstGeom prst="rect">
            <a:avLst/>
          </a:prstGeom>
          <a:blipFill>
            <a:blip r:embed="rId4" cstate="print"/>
            <a:tile tx="0" ty="0" sx="100000" sy="100000" flip="none" algn="tl"/>
          </a:blip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dirty="0" err="1">
              <a:solidFill>
                <a:srgbClr val="0070AD">
                  <a:lumMod val="50000"/>
                </a:srgbClr>
              </a:solidFill>
            </a:endParaRPr>
          </a:p>
        </p:txBody>
      </p:sp>
      <p:sp>
        <p:nvSpPr>
          <p:cNvPr id="20" name="Rectangle 19"/>
          <p:cNvSpPr/>
          <p:nvPr/>
        </p:nvSpPr>
        <p:spPr>
          <a:xfrm>
            <a:off x="3119672" y="5140381"/>
            <a:ext cx="5664629" cy="398477"/>
          </a:xfrm>
          <a:prstGeom prst="rect">
            <a:avLst/>
          </a:prstGeom>
          <a:blipFill>
            <a:blip r:embed="rId4" cstate="print"/>
            <a:tile tx="0" ty="0" sx="100000" sy="100000" flip="none" algn="tl"/>
          </a:blipFill>
          <a:ln>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dirty="0" err="1">
              <a:solidFill>
                <a:srgbClr val="0070AD">
                  <a:lumMod val="50000"/>
                </a:srgbClr>
              </a:solidFill>
            </a:endParaRPr>
          </a:p>
        </p:txBody>
      </p:sp>
      <p:sp>
        <p:nvSpPr>
          <p:cNvPr id="21" name="TextBox 20"/>
          <p:cNvSpPr txBox="1"/>
          <p:nvPr/>
        </p:nvSpPr>
        <p:spPr>
          <a:xfrm>
            <a:off x="5231904" y="4581128"/>
            <a:ext cx="1132101" cy="338554"/>
          </a:xfrm>
          <a:prstGeom prst="rect">
            <a:avLst/>
          </a:prstGeom>
          <a:noFill/>
        </p:spPr>
        <p:txBody>
          <a:bodyPr wrap="square" rtlCol="0">
            <a:spAutoFit/>
          </a:bodyPr>
          <a:lstStyle/>
          <a:p>
            <a:r>
              <a:rPr lang="en-US" sz="1600" b="1" dirty="0">
                <a:solidFill>
                  <a:srgbClr val="000000"/>
                </a:solidFill>
                <a:latin typeface="Times New Roman" pitchFamily="18" charset="0"/>
                <a:cs typeface="Times New Roman" pitchFamily="18" charset="0"/>
              </a:rPr>
              <a:t>Kernel</a:t>
            </a:r>
          </a:p>
        </p:txBody>
      </p:sp>
      <p:sp>
        <p:nvSpPr>
          <p:cNvPr id="22" name="TextBox 21"/>
          <p:cNvSpPr txBox="1"/>
          <p:nvPr/>
        </p:nvSpPr>
        <p:spPr>
          <a:xfrm>
            <a:off x="3983768" y="5158620"/>
            <a:ext cx="4224469" cy="338554"/>
          </a:xfrm>
          <a:prstGeom prst="rect">
            <a:avLst/>
          </a:prstGeom>
          <a:noFill/>
        </p:spPr>
        <p:txBody>
          <a:bodyPr wrap="square" rtlCol="0">
            <a:spAutoFit/>
          </a:bodyPr>
          <a:lstStyle/>
          <a:p>
            <a:r>
              <a:rPr lang="en-US" sz="1600" b="1" dirty="0">
                <a:solidFill>
                  <a:srgbClr val="000000"/>
                </a:solidFill>
                <a:latin typeface="Times New Roman" pitchFamily="18" charset="0"/>
                <a:cs typeface="Times New Roman" pitchFamily="18" charset="0"/>
              </a:rPr>
              <a:t>Hardware Abstraction Layer</a:t>
            </a:r>
          </a:p>
        </p:txBody>
      </p:sp>
      <p:sp>
        <p:nvSpPr>
          <p:cNvPr id="23" name="Rectangle 22"/>
          <p:cNvSpPr/>
          <p:nvPr/>
        </p:nvSpPr>
        <p:spPr>
          <a:xfrm>
            <a:off x="527390" y="3068962"/>
            <a:ext cx="1825425" cy="104911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dirty="0" err="1">
              <a:solidFill>
                <a:srgbClr val="0070AD">
                  <a:lumMod val="50000"/>
                </a:srgbClr>
              </a:solidFill>
            </a:endParaRPr>
          </a:p>
        </p:txBody>
      </p:sp>
      <p:sp>
        <p:nvSpPr>
          <p:cNvPr id="24" name="Rectangle 23"/>
          <p:cNvSpPr/>
          <p:nvPr/>
        </p:nvSpPr>
        <p:spPr>
          <a:xfrm>
            <a:off x="9552384" y="4509133"/>
            <a:ext cx="1728192" cy="228931"/>
          </a:xfrm>
          <a:prstGeom prst="rect">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dirty="0" err="1">
              <a:solidFill>
                <a:srgbClr val="0070AD">
                  <a:lumMod val="50000"/>
                </a:srgbClr>
              </a:solidFill>
            </a:endParaRPr>
          </a:p>
        </p:txBody>
      </p:sp>
      <p:sp>
        <p:nvSpPr>
          <p:cNvPr id="25" name="Rectangle 24"/>
          <p:cNvSpPr/>
          <p:nvPr/>
        </p:nvSpPr>
        <p:spPr>
          <a:xfrm>
            <a:off x="9552384" y="4941181"/>
            <a:ext cx="1728192" cy="228931"/>
          </a:xfrm>
          <a:prstGeom prst="rect">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dirty="0" err="1">
              <a:solidFill>
                <a:srgbClr val="0070AD">
                  <a:lumMod val="50000"/>
                </a:srgbClr>
              </a:solidFill>
            </a:endParaRPr>
          </a:p>
        </p:txBody>
      </p:sp>
      <p:sp>
        <p:nvSpPr>
          <p:cNvPr id="26" name="Rectangle 25"/>
          <p:cNvSpPr/>
          <p:nvPr/>
        </p:nvSpPr>
        <p:spPr>
          <a:xfrm>
            <a:off x="9552384" y="5373229"/>
            <a:ext cx="1728192" cy="228931"/>
          </a:xfrm>
          <a:prstGeom prst="rect">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dirty="0" err="1">
              <a:solidFill>
                <a:srgbClr val="0070AD">
                  <a:lumMod val="50000"/>
                </a:srgbClr>
              </a:solidFill>
            </a:endParaRPr>
          </a:p>
        </p:txBody>
      </p:sp>
      <p:sp>
        <p:nvSpPr>
          <p:cNvPr id="27" name="TextBox 26"/>
          <p:cNvSpPr txBox="1"/>
          <p:nvPr/>
        </p:nvSpPr>
        <p:spPr>
          <a:xfrm>
            <a:off x="9456376" y="4509133"/>
            <a:ext cx="1920213" cy="276999"/>
          </a:xfrm>
          <a:prstGeom prst="rect">
            <a:avLst/>
          </a:prstGeom>
          <a:noFill/>
        </p:spPr>
        <p:txBody>
          <a:bodyPr wrap="square" rtlCol="0">
            <a:spAutoFit/>
          </a:bodyPr>
          <a:lstStyle/>
          <a:p>
            <a:r>
              <a:rPr lang="en-US" sz="1200" b="1" dirty="0">
                <a:solidFill>
                  <a:srgbClr val="000000"/>
                </a:solidFill>
                <a:latin typeface="Times New Roman" pitchFamily="18" charset="0"/>
                <a:cs typeface="Times New Roman" pitchFamily="18" charset="0"/>
              </a:rPr>
              <a:t>Windows Manager</a:t>
            </a:r>
          </a:p>
        </p:txBody>
      </p:sp>
      <p:sp>
        <p:nvSpPr>
          <p:cNvPr id="28" name="TextBox 27"/>
          <p:cNvSpPr txBox="1"/>
          <p:nvPr/>
        </p:nvSpPr>
        <p:spPr>
          <a:xfrm>
            <a:off x="10128457" y="4941181"/>
            <a:ext cx="1241761" cy="276999"/>
          </a:xfrm>
          <a:prstGeom prst="rect">
            <a:avLst/>
          </a:prstGeom>
          <a:noFill/>
        </p:spPr>
        <p:txBody>
          <a:bodyPr wrap="square" rtlCol="0">
            <a:spAutoFit/>
          </a:bodyPr>
          <a:lstStyle/>
          <a:p>
            <a:r>
              <a:rPr lang="en-US" sz="1200" b="1" dirty="0">
                <a:solidFill>
                  <a:srgbClr val="000000"/>
                </a:solidFill>
                <a:latin typeface="Times New Roman" pitchFamily="18" charset="0"/>
                <a:cs typeface="Times New Roman" pitchFamily="18" charset="0"/>
              </a:rPr>
              <a:t>GDI</a:t>
            </a:r>
          </a:p>
        </p:txBody>
      </p:sp>
      <p:sp>
        <p:nvSpPr>
          <p:cNvPr id="29" name="TextBox 28"/>
          <p:cNvSpPr txBox="1"/>
          <p:nvPr/>
        </p:nvSpPr>
        <p:spPr>
          <a:xfrm>
            <a:off x="9552384" y="5373229"/>
            <a:ext cx="1920213" cy="276999"/>
          </a:xfrm>
          <a:prstGeom prst="rect">
            <a:avLst/>
          </a:prstGeom>
          <a:noFill/>
        </p:spPr>
        <p:txBody>
          <a:bodyPr wrap="square" rtlCol="0">
            <a:spAutoFit/>
          </a:bodyPr>
          <a:lstStyle/>
          <a:p>
            <a:r>
              <a:rPr lang="en-US" sz="1200" b="1" dirty="0">
                <a:solidFill>
                  <a:srgbClr val="000000"/>
                </a:solidFill>
                <a:latin typeface="Times New Roman" pitchFamily="18" charset="0"/>
                <a:cs typeface="Times New Roman" pitchFamily="18" charset="0"/>
              </a:rPr>
              <a:t>Graphics Drivers</a:t>
            </a:r>
          </a:p>
        </p:txBody>
      </p:sp>
      <p:sp>
        <p:nvSpPr>
          <p:cNvPr id="30" name="Rectangle 29"/>
          <p:cNvSpPr/>
          <p:nvPr/>
        </p:nvSpPr>
        <p:spPr>
          <a:xfrm>
            <a:off x="623392" y="3356992"/>
            <a:ext cx="1632181" cy="288031"/>
          </a:xfrm>
          <a:prstGeom prst="rect">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dirty="0" err="1">
              <a:solidFill>
                <a:srgbClr val="0070AD">
                  <a:lumMod val="50000"/>
                </a:srgbClr>
              </a:solidFill>
            </a:endParaRPr>
          </a:p>
        </p:txBody>
      </p:sp>
      <p:sp>
        <p:nvSpPr>
          <p:cNvPr id="31" name="Rectangle 30"/>
          <p:cNvSpPr/>
          <p:nvPr/>
        </p:nvSpPr>
        <p:spPr>
          <a:xfrm>
            <a:off x="623392" y="3717035"/>
            <a:ext cx="1632181" cy="360039"/>
          </a:xfrm>
          <a:prstGeom prst="rect">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dirty="0" err="1">
              <a:solidFill>
                <a:srgbClr val="0070AD">
                  <a:lumMod val="50000"/>
                </a:srgbClr>
              </a:solidFill>
            </a:endParaRPr>
          </a:p>
        </p:txBody>
      </p:sp>
      <p:sp>
        <p:nvSpPr>
          <p:cNvPr id="32" name="TextBox 31"/>
          <p:cNvSpPr txBox="1"/>
          <p:nvPr/>
        </p:nvSpPr>
        <p:spPr>
          <a:xfrm>
            <a:off x="527381" y="3356992"/>
            <a:ext cx="1824203" cy="261610"/>
          </a:xfrm>
          <a:prstGeom prst="rect">
            <a:avLst/>
          </a:prstGeom>
          <a:noFill/>
        </p:spPr>
        <p:txBody>
          <a:bodyPr wrap="square" rtlCol="0">
            <a:spAutoFit/>
          </a:bodyPr>
          <a:lstStyle/>
          <a:p>
            <a:pPr algn="ctr"/>
            <a:r>
              <a:rPr lang="en-IN" sz="1100" b="1" dirty="0">
                <a:solidFill>
                  <a:srgbClr val="000000"/>
                </a:solidFill>
                <a:latin typeface="Times New Roman" pitchFamily="18" charset="0"/>
                <a:cs typeface="Times New Roman" pitchFamily="18" charset="0"/>
              </a:rPr>
              <a:t>Power Manager</a:t>
            </a:r>
          </a:p>
        </p:txBody>
      </p:sp>
      <p:sp>
        <p:nvSpPr>
          <p:cNvPr id="33" name="TextBox 32"/>
          <p:cNvSpPr txBox="1"/>
          <p:nvPr/>
        </p:nvSpPr>
        <p:spPr>
          <a:xfrm>
            <a:off x="623392" y="3717033"/>
            <a:ext cx="1440160" cy="430887"/>
          </a:xfrm>
          <a:prstGeom prst="rect">
            <a:avLst/>
          </a:prstGeom>
          <a:noFill/>
        </p:spPr>
        <p:txBody>
          <a:bodyPr wrap="square" rtlCol="0">
            <a:spAutoFit/>
          </a:bodyPr>
          <a:lstStyle/>
          <a:p>
            <a:pPr algn="ctr"/>
            <a:r>
              <a:rPr lang="en-IN" sz="1050" b="1" dirty="0">
                <a:solidFill>
                  <a:srgbClr val="000000"/>
                </a:solidFill>
                <a:latin typeface="Times New Roman" pitchFamily="18" charset="0"/>
                <a:cs typeface="Times New Roman" pitchFamily="18" charset="0"/>
              </a:rPr>
              <a:t>Plug and Play Manager</a:t>
            </a:r>
          </a:p>
        </p:txBody>
      </p:sp>
      <p:sp>
        <p:nvSpPr>
          <p:cNvPr id="34" name="TextBox 33"/>
          <p:cNvSpPr txBox="1"/>
          <p:nvPr/>
        </p:nvSpPr>
        <p:spPr>
          <a:xfrm>
            <a:off x="623392" y="3068973"/>
            <a:ext cx="1632181" cy="276999"/>
          </a:xfrm>
          <a:prstGeom prst="rect">
            <a:avLst/>
          </a:prstGeom>
          <a:noFill/>
        </p:spPr>
        <p:txBody>
          <a:bodyPr wrap="square" rtlCol="0">
            <a:spAutoFit/>
          </a:bodyPr>
          <a:lstStyle/>
          <a:p>
            <a:pPr algn="ctr"/>
            <a:r>
              <a:rPr lang="en-IN" sz="1200" b="1" dirty="0">
                <a:solidFill>
                  <a:srgbClr val="000000"/>
                </a:solidFill>
                <a:latin typeface="Times New Roman" pitchFamily="18" charset="0"/>
                <a:cs typeface="Times New Roman" pitchFamily="18" charset="0"/>
              </a:rPr>
              <a:t>I/O Manager</a:t>
            </a:r>
          </a:p>
        </p:txBody>
      </p:sp>
      <p:sp>
        <p:nvSpPr>
          <p:cNvPr id="35" name="Rectangle 34"/>
          <p:cNvSpPr/>
          <p:nvPr/>
        </p:nvSpPr>
        <p:spPr>
          <a:xfrm>
            <a:off x="9360364" y="3140968"/>
            <a:ext cx="1920213" cy="432048"/>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err="1">
              <a:solidFill>
                <a:srgbClr val="0070AD">
                  <a:lumMod val="50000"/>
                </a:srgbClr>
              </a:solidFill>
            </a:endParaRPr>
          </a:p>
        </p:txBody>
      </p:sp>
      <p:sp>
        <p:nvSpPr>
          <p:cNvPr id="36" name="Rectangle 35"/>
          <p:cNvSpPr/>
          <p:nvPr/>
        </p:nvSpPr>
        <p:spPr>
          <a:xfrm>
            <a:off x="9360364" y="3645024"/>
            <a:ext cx="1920213" cy="432048"/>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err="1">
              <a:solidFill>
                <a:srgbClr val="0070AD">
                  <a:lumMod val="50000"/>
                </a:srgbClr>
              </a:solidFill>
            </a:endParaRPr>
          </a:p>
        </p:txBody>
      </p:sp>
      <p:sp>
        <p:nvSpPr>
          <p:cNvPr id="37" name="TextBox 36"/>
          <p:cNvSpPr txBox="1"/>
          <p:nvPr/>
        </p:nvSpPr>
        <p:spPr>
          <a:xfrm>
            <a:off x="9552384" y="3140981"/>
            <a:ext cx="1728192" cy="276999"/>
          </a:xfrm>
          <a:prstGeom prst="rect">
            <a:avLst/>
          </a:prstGeom>
          <a:noFill/>
        </p:spPr>
        <p:txBody>
          <a:bodyPr wrap="square" rtlCol="0">
            <a:spAutoFit/>
          </a:bodyPr>
          <a:lstStyle/>
          <a:p>
            <a:pPr algn="ctr"/>
            <a:r>
              <a:rPr lang="en-IN" sz="1200" b="1" dirty="0">
                <a:solidFill>
                  <a:srgbClr val="000000"/>
                </a:solidFill>
                <a:latin typeface="Times New Roman" pitchFamily="18" charset="0"/>
                <a:cs typeface="Times New Roman" pitchFamily="18" charset="0"/>
              </a:rPr>
              <a:t>Local Procedure Call</a:t>
            </a:r>
          </a:p>
        </p:txBody>
      </p:sp>
      <p:sp>
        <p:nvSpPr>
          <p:cNvPr id="38" name="TextBox 37"/>
          <p:cNvSpPr txBox="1"/>
          <p:nvPr/>
        </p:nvSpPr>
        <p:spPr>
          <a:xfrm>
            <a:off x="9360363" y="3645028"/>
            <a:ext cx="2016224" cy="461665"/>
          </a:xfrm>
          <a:prstGeom prst="rect">
            <a:avLst/>
          </a:prstGeom>
          <a:noFill/>
        </p:spPr>
        <p:txBody>
          <a:bodyPr wrap="square" rtlCol="0">
            <a:spAutoFit/>
          </a:bodyPr>
          <a:lstStyle/>
          <a:p>
            <a:pPr algn="ctr"/>
            <a:r>
              <a:rPr lang="en-IN" sz="1200" b="1" dirty="0">
                <a:solidFill>
                  <a:srgbClr val="000000"/>
                </a:solidFill>
                <a:latin typeface="Times New Roman" pitchFamily="18" charset="0"/>
                <a:cs typeface="Times New Roman" pitchFamily="18" charset="0"/>
              </a:rPr>
              <a:t>Kernel Transaction Manager</a:t>
            </a:r>
          </a:p>
        </p:txBody>
      </p:sp>
      <p:sp>
        <p:nvSpPr>
          <p:cNvPr id="39" name="Rectangle 38"/>
          <p:cNvSpPr/>
          <p:nvPr/>
        </p:nvSpPr>
        <p:spPr>
          <a:xfrm>
            <a:off x="2639617" y="3356992"/>
            <a:ext cx="1044939" cy="783704"/>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err="1">
              <a:ln>
                <a:solidFill>
                  <a:srgbClr val="000000"/>
                </a:solidFill>
                <a:prstDash val="sysDash"/>
              </a:ln>
              <a:solidFill>
                <a:srgbClr val="0070AD">
                  <a:lumMod val="50000"/>
                </a:srgbClr>
              </a:solidFill>
            </a:endParaRPr>
          </a:p>
        </p:txBody>
      </p:sp>
      <p:sp>
        <p:nvSpPr>
          <p:cNvPr id="40" name="Rectangle 39"/>
          <p:cNvSpPr/>
          <p:nvPr/>
        </p:nvSpPr>
        <p:spPr>
          <a:xfrm>
            <a:off x="3887757" y="3356992"/>
            <a:ext cx="1044939" cy="783704"/>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err="1">
              <a:ln>
                <a:solidFill>
                  <a:srgbClr val="000000"/>
                </a:solidFill>
                <a:prstDash val="sysDash"/>
              </a:ln>
              <a:solidFill>
                <a:srgbClr val="0070AD">
                  <a:lumMod val="50000"/>
                </a:srgbClr>
              </a:solidFill>
            </a:endParaRPr>
          </a:p>
        </p:txBody>
      </p:sp>
      <p:sp>
        <p:nvSpPr>
          <p:cNvPr id="41" name="Rectangle 40"/>
          <p:cNvSpPr/>
          <p:nvPr/>
        </p:nvSpPr>
        <p:spPr>
          <a:xfrm>
            <a:off x="5135893" y="3356992"/>
            <a:ext cx="1044939" cy="783704"/>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err="1">
              <a:ln>
                <a:solidFill>
                  <a:srgbClr val="000000"/>
                </a:solidFill>
                <a:prstDash val="sysDash"/>
              </a:ln>
              <a:solidFill>
                <a:srgbClr val="0070AD">
                  <a:lumMod val="50000"/>
                </a:srgbClr>
              </a:solidFill>
            </a:endParaRPr>
          </a:p>
        </p:txBody>
      </p:sp>
      <p:sp>
        <p:nvSpPr>
          <p:cNvPr id="42" name="Rectangle 41"/>
          <p:cNvSpPr/>
          <p:nvPr/>
        </p:nvSpPr>
        <p:spPr>
          <a:xfrm>
            <a:off x="6384033" y="3356992"/>
            <a:ext cx="1248139" cy="783704"/>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err="1">
              <a:ln>
                <a:solidFill>
                  <a:srgbClr val="000000"/>
                </a:solidFill>
                <a:prstDash val="sysDash"/>
              </a:ln>
              <a:solidFill>
                <a:srgbClr val="0070AD">
                  <a:lumMod val="50000"/>
                </a:srgbClr>
              </a:solidFill>
            </a:endParaRPr>
          </a:p>
        </p:txBody>
      </p:sp>
      <p:sp>
        <p:nvSpPr>
          <p:cNvPr id="43" name="Rectangle 42"/>
          <p:cNvSpPr/>
          <p:nvPr/>
        </p:nvSpPr>
        <p:spPr>
          <a:xfrm>
            <a:off x="7824192" y="3356992"/>
            <a:ext cx="1344149" cy="783704"/>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err="1">
              <a:ln>
                <a:solidFill>
                  <a:srgbClr val="000000"/>
                </a:solidFill>
                <a:prstDash val="sysDash"/>
              </a:ln>
              <a:solidFill>
                <a:srgbClr val="0070AD">
                  <a:lumMod val="50000"/>
                </a:srgbClr>
              </a:solidFill>
            </a:endParaRPr>
          </a:p>
        </p:txBody>
      </p:sp>
      <p:sp>
        <p:nvSpPr>
          <p:cNvPr id="44" name="Rectangle 43"/>
          <p:cNvSpPr/>
          <p:nvPr/>
        </p:nvSpPr>
        <p:spPr>
          <a:xfrm>
            <a:off x="3599724" y="2924944"/>
            <a:ext cx="4224469" cy="288032"/>
          </a:xfrm>
          <a:prstGeom prst="rect">
            <a:avLst/>
          </a:prstGeom>
          <a:blipFill>
            <a:blip r:embed="rId5" cstate="print"/>
            <a:tile tx="0" ty="0" sx="100000" sy="100000" flip="none" algn="tl"/>
          </a:blipFill>
          <a:ln>
            <a:solidFill>
              <a:schemeClr val="accent3">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err="1">
              <a:solidFill>
                <a:srgbClr val="0070AD">
                  <a:lumMod val="50000"/>
                </a:srgbClr>
              </a:solidFill>
            </a:endParaRPr>
          </a:p>
        </p:txBody>
      </p:sp>
      <p:sp>
        <p:nvSpPr>
          <p:cNvPr id="45" name="TextBox 44"/>
          <p:cNvSpPr txBox="1"/>
          <p:nvPr/>
        </p:nvSpPr>
        <p:spPr>
          <a:xfrm>
            <a:off x="2639616" y="3501008"/>
            <a:ext cx="1056117" cy="461665"/>
          </a:xfrm>
          <a:prstGeom prst="rect">
            <a:avLst/>
          </a:prstGeom>
          <a:noFill/>
        </p:spPr>
        <p:txBody>
          <a:bodyPr wrap="square" rtlCol="0">
            <a:spAutoFit/>
          </a:bodyPr>
          <a:lstStyle/>
          <a:p>
            <a:r>
              <a:rPr lang="en-IN" sz="1200" b="1" dirty="0">
                <a:solidFill>
                  <a:srgbClr val="000000"/>
                </a:solidFill>
                <a:latin typeface="Times New Roman" pitchFamily="18" charset="0"/>
                <a:cs typeface="Times New Roman" pitchFamily="18" charset="0"/>
              </a:rPr>
              <a:t>Object Manager</a:t>
            </a:r>
          </a:p>
        </p:txBody>
      </p:sp>
      <p:sp>
        <p:nvSpPr>
          <p:cNvPr id="46" name="TextBox 45"/>
          <p:cNvSpPr txBox="1"/>
          <p:nvPr/>
        </p:nvSpPr>
        <p:spPr>
          <a:xfrm>
            <a:off x="3887756" y="3356999"/>
            <a:ext cx="1056117" cy="646331"/>
          </a:xfrm>
          <a:prstGeom prst="rect">
            <a:avLst/>
          </a:prstGeom>
          <a:noFill/>
        </p:spPr>
        <p:txBody>
          <a:bodyPr wrap="square" rtlCol="0">
            <a:spAutoFit/>
          </a:bodyPr>
          <a:lstStyle/>
          <a:p>
            <a:pPr algn="ctr"/>
            <a:r>
              <a:rPr lang="en-IN" sz="1200" b="1" dirty="0">
                <a:solidFill>
                  <a:srgbClr val="000000"/>
                </a:solidFill>
                <a:latin typeface="Times New Roman" pitchFamily="18" charset="0"/>
                <a:cs typeface="Times New Roman" pitchFamily="18" charset="0"/>
              </a:rPr>
              <a:t>Process and Thread Manager</a:t>
            </a:r>
          </a:p>
        </p:txBody>
      </p:sp>
      <p:sp>
        <p:nvSpPr>
          <p:cNvPr id="47" name="TextBox 46"/>
          <p:cNvSpPr txBox="1"/>
          <p:nvPr/>
        </p:nvSpPr>
        <p:spPr>
          <a:xfrm>
            <a:off x="5135896" y="3501008"/>
            <a:ext cx="1056117" cy="461665"/>
          </a:xfrm>
          <a:prstGeom prst="rect">
            <a:avLst/>
          </a:prstGeom>
          <a:noFill/>
        </p:spPr>
        <p:txBody>
          <a:bodyPr wrap="square" rtlCol="0">
            <a:spAutoFit/>
          </a:bodyPr>
          <a:lstStyle/>
          <a:p>
            <a:r>
              <a:rPr lang="en-IN" sz="1200" b="1" dirty="0">
                <a:solidFill>
                  <a:srgbClr val="000000"/>
                </a:solidFill>
                <a:latin typeface="Times New Roman" pitchFamily="18" charset="0"/>
                <a:cs typeface="Times New Roman" pitchFamily="18" charset="0"/>
              </a:rPr>
              <a:t>Memory Manager</a:t>
            </a:r>
          </a:p>
        </p:txBody>
      </p:sp>
      <p:sp>
        <p:nvSpPr>
          <p:cNvPr id="48" name="TextBox 47"/>
          <p:cNvSpPr txBox="1"/>
          <p:nvPr/>
        </p:nvSpPr>
        <p:spPr>
          <a:xfrm>
            <a:off x="7728181" y="3429004"/>
            <a:ext cx="1440160" cy="430887"/>
          </a:xfrm>
          <a:prstGeom prst="rect">
            <a:avLst/>
          </a:prstGeom>
          <a:noFill/>
        </p:spPr>
        <p:txBody>
          <a:bodyPr wrap="square" rtlCol="0">
            <a:spAutoFit/>
          </a:bodyPr>
          <a:lstStyle/>
          <a:p>
            <a:pPr algn="ctr"/>
            <a:r>
              <a:rPr lang="en-IN" sz="1100" b="1" dirty="0">
                <a:solidFill>
                  <a:srgbClr val="000000"/>
                </a:solidFill>
                <a:latin typeface="Times New Roman" pitchFamily="18" charset="0"/>
                <a:cs typeface="Times New Roman" pitchFamily="18" charset="0"/>
              </a:rPr>
              <a:t>Configuration Manager (Registry)</a:t>
            </a:r>
          </a:p>
        </p:txBody>
      </p:sp>
      <p:sp>
        <p:nvSpPr>
          <p:cNvPr id="49" name="TextBox 48"/>
          <p:cNvSpPr txBox="1"/>
          <p:nvPr/>
        </p:nvSpPr>
        <p:spPr>
          <a:xfrm>
            <a:off x="6480043" y="3429004"/>
            <a:ext cx="1152128" cy="646331"/>
          </a:xfrm>
          <a:prstGeom prst="rect">
            <a:avLst/>
          </a:prstGeom>
          <a:noFill/>
        </p:spPr>
        <p:txBody>
          <a:bodyPr wrap="square" rtlCol="0">
            <a:spAutoFit/>
          </a:bodyPr>
          <a:lstStyle/>
          <a:p>
            <a:r>
              <a:rPr lang="en-IN" sz="1200" b="1" dirty="0">
                <a:solidFill>
                  <a:srgbClr val="000000"/>
                </a:solidFill>
                <a:latin typeface="Times New Roman" pitchFamily="18" charset="0"/>
                <a:cs typeface="Times New Roman" pitchFamily="18" charset="0"/>
              </a:rPr>
              <a:t>Security Reference </a:t>
            </a:r>
            <a:r>
              <a:rPr lang="en-IN" sz="1200" b="1" dirty="0" smtClean="0">
                <a:solidFill>
                  <a:srgbClr val="000000"/>
                </a:solidFill>
                <a:latin typeface="Times New Roman" pitchFamily="18" charset="0"/>
                <a:cs typeface="Times New Roman" pitchFamily="18" charset="0"/>
              </a:rPr>
              <a:t>Monitor</a:t>
            </a:r>
            <a:endParaRPr lang="en-IN" sz="1200" b="1" dirty="0">
              <a:solidFill>
                <a:srgbClr val="000000"/>
              </a:solidFill>
              <a:latin typeface="Times New Roman" pitchFamily="18" charset="0"/>
              <a:cs typeface="Times New Roman" pitchFamily="18" charset="0"/>
            </a:endParaRPr>
          </a:p>
        </p:txBody>
      </p:sp>
      <p:sp>
        <p:nvSpPr>
          <p:cNvPr id="50" name="TextBox 49"/>
          <p:cNvSpPr txBox="1"/>
          <p:nvPr/>
        </p:nvSpPr>
        <p:spPr>
          <a:xfrm>
            <a:off x="4079776" y="3068973"/>
            <a:ext cx="3072341" cy="307777"/>
          </a:xfrm>
          <a:prstGeom prst="rect">
            <a:avLst/>
          </a:prstGeom>
          <a:noFill/>
        </p:spPr>
        <p:txBody>
          <a:bodyPr wrap="square" rtlCol="0">
            <a:spAutoFit/>
          </a:bodyPr>
          <a:lstStyle/>
          <a:p>
            <a:endParaRPr lang="en-IN" sz="1400" dirty="0" err="1">
              <a:solidFill>
                <a:srgbClr val="0070AD">
                  <a:lumMod val="50000"/>
                </a:srgbClr>
              </a:solidFill>
            </a:endParaRPr>
          </a:p>
        </p:txBody>
      </p:sp>
      <p:sp>
        <p:nvSpPr>
          <p:cNvPr id="51" name="TextBox 50"/>
          <p:cNvSpPr txBox="1"/>
          <p:nvPr/>
        </p:nvSpPr>
        <p:spPr>
          <a:xfrm>
            <a:off x="3983768" y="2924957"/>
            <a:ext cx="3360373" cy="307777"/>
          </a:xfrm>
          <a:prstGeom prst="rect">
            <a:avLst/>
          </a:prstGeom>
          <a:noFill/>
        </p:spPr>
        <p:txBody>
          <a:bodyPr wrap="square" rtlCol="0">
            <a:spAutoFit/>
          </a:bodyPr>
          <a:lstStyle/>
          <a:p>
            <a:pPr algn="ctr"/>
            <a:r>
              <a:rPr lang="en-IN" sz="1400" b="1" dirty="0">
                <a:solidFill>
                  <a:srgbClr val="000000"/>
                </a:solidFill>
                <a:latin typeface="Times New Roman" pitchFamily="18" charset="0"/>
                <a:cs typeface="Times New Roman" pitchFamily="18" charset="0"/>
              </a:rPr>
              <a:t>EXECUTIVE SERVICES</a:t>
            </a:r>
          </a:p>
        </p:txBody>
      </p:sp>
      <p:sp>
        <p:nvSpPr>
          <p:cNvPr id="52" name="TextBox 51"/>
          <p:cNvSpPr txBox="1"/>
          <p:nvPr/>
        </p:nvSpPr>
        <p:spPr>
          <a:xfrm rot="5400000">
            <a:off x="10986745" y="1768170"/>
            <a:ext cx="1656185" cy="369332"/>
          </a:xfrm>
          <a:prstGeom prst="rect">
            <a:avLst/>
          </a:prstGeom>
          <a:noFill/>
        </p:spPr>
        <p:txBody>
          <a:bodyPr wrap="square" rtlCol="0">
            <a:spAutoFit/>
          </a:bodyPr>
          <a:lstStyle/>
          <a:p>
            <a:r>
              <a:rPr lang="en-IN" b="1" dirty="0">
                <a:solidFill>
                  <a:srgbClr val="000000"/>
                </a:solidFill>
                <a:latin typeface="Times New Roman" pitchFamily="18" charset="0"/>
                <a:cs typeface="Times New Roman" pitchFamily="18" charset="0"/>
              </a:rPr>
              <a:t>USER MODE</a:t>
            </a:r>
          </a:p>
        </p:txBody>
      </p:sp>
      <p:sp>
        <p:nvSpPr>
          <p:cNvPr id="53" name="TextBox 52"/>
          <p:cNvSpPr txBox="1"/>
          <p:nvPr/>
        </p:nvSpPr>
        <p:spPr>
          <a:xfrm rot="5400000">
            <a:off x="10662709" y="4540485"/>
            <a:ext cx="2304257" cy="369332"/>
          </a:xfrm>
          <a:prstGeom prst="rect">
            <a:avLst/>
          </a:prstGeom>
          <a:noFill/>
        </p:spPr>
        <p:txBody>
          <a:bodyPr wrap="square" rtlCol="0">
            <a:spAutoFit/>
          </a:bodyPr>
          <a:lstStyle/>
          <a:p>
            <a:r>
              <a:rPr lang="en-IN" b="1" dirty="0">
                <a:solidFill>
                  <a:srgbClr val="000000"/>
                </a:solidFill>
                <a:latin typeface="Times New Roman" pitchFamily="18" charset="0"/>
                <a:cs typeface="Times New Roman" pitchFamily="18" charset="0"/>
              </a:rPr>
              <a:t>KERNEL MODE</a:t>
            </a:r>
          </a:p>
        </p:txBody>
      </p:sp>
      <p:sp>
        <p:nvSpPr>
          <p:cNvPr id="54" name="Rectangle 53"/>
          <p:cNvSpPr/>
          <p:nvPr/>
        </p:nvSpPr>
        <p:spPr>
          <a:xfrm>
            <a:off x="7536160" y="1124744"/>
            <a:ext cx="2208245" cy="36004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err="1">
              <a:solidFill>
                <a:srgbClr val="0070AD">
                  <a:lumMod val="50000"/>
                </a:srgbClr>
              </a:solidFill>
            </a:endParaRPr>
          </a:p>
        </p:txBody>
      </p:sp>
      <p:sp>
        <p:nvSpPr>
          <p:cNvPr id="55" name="Rectangle 54"/>
          <p:cNvSpPr/>
          <p:nvPr/>
        </p:nvSpPr>
        <p:spPr>
          <a:xfrm>
            <a:off x="7728181" y="1700808"/>
            <a:ext cx="1728192" cy="36004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err="1">
              <a:solidFill>
                <a:srgbClr val="0070AD">
                  <a:lumMod val="50000"/>
                </a:srgbClr>
              </a:solidFill>
            </a:endParaRPr>
          </a:p>
        </p:txBody>
      </p:sp>
      <p:sp>
        <p:nvSpPr>
          <p:cNvPr id="56" name="Rectangle 55"/>
          <p:cNvSpPr/>
          <p:nvPr/>
        </p:nvSpPr>
        <p:spPr>
          <a:xfrm>
            <a:off x="7728181" y="2204864"/>
            <a:ext cx="1728192" cy="432048"/>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err="1">
              <a:solidFill>
                <a:srgbClr val="0070AD">
                  <a:lumMod val="50000"/>
                </a:srgbClr>
              </a:solidFill>
            </a:endParaRPr>
          </a:p>
        </p:txBody>
      </p:sp>
      <p:sp>
        <p:nvSpPr>
          <p:cNvPr id="57" name="Rectangle 56"/>
          <p:cNvSpPr/>
          <p:nvPr/>
        </p:nvSpPr>
        <p:spPr>
          <a:xfrm>
            <a:off x="7536160" y="1628800"/>
            <a:ext cx="2208245" cy="1080120"/>
          </a:xfrm>
          <a:prstGeom prst="rect">
            <a:avLst/>
          </a:prstGeom>
          <a:noFill/>
          <a:ln w="28575">
            <a:solidFill>
              <a:schemeClr val="tx1">
                <a:lumMod val="60000"/>
                <a:lumOff val="40000"/>
              </a:schemeClr>
            </a:solidFill>
            <a:prstDash val="sys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err="1">
              <a:solidFill>
                <a:srgbClr val="0070AD">
                  <a:lumMod val="50000"/>
                </a:srgbClr>
              </a:solidFill>
            </a:endParaRPr>
          </a:p>
        </p:txBody>
      </p:sp>
      <p:sp>
        <p:nvSpPr>
          <p:cNvPr id="58" name="TextBox 57"/>
          <p:cNvSpPr txBox="1"/>
          <p:nvPr/>
        </p:nvSpPr>
        <p:spPr>
          <a:xfrm>
            <a:off x="7536161" y="1124750"/>
            <a:ext cx="1824203" cy="246221"/>
          </a:xfrm>
          <a:prstGeom prst="rect">
            <a:avLst/>
          </a:prstGeom>
          <a:noFill/>
        </p:spPr>
        <p:txBody>
          <a:bodyPr wrap="square" rtlCol="0">
            <a:spAutoFit/>
          </a:bodyPr>
          <a:lstStyle/>
          <a:p>
            <a:pPr algn="ctr"/>
            <a:r>
              <a:rPr lang="en-IN" sz="1000" b="1" dirty="0">
                <a:solidFill>
                  <a:srgbClr val="000000"/>
                </a:solidFill>
                <a:latin typeface="Times New Roman" pitchFamily="18" charset="0"/>
                <a:cs typeface="Times New Roman" pitchFamily="18" charset="0"/>
              </a:rPr>
              <a:t>Logon Process </a:t>
            </a:r>
            <a:r>
              <a:rPr lang="en-IN" sz="800" b="1" dirty="0">
                <a:solidFill>
                  <a:srgbClr val="000000"/>
                </a:solidFill>
                <a:latin typeface="Times New Roman" pitchFamily="18" charset="0"/>
                <a:cs typeface="Times New Roman" pitchFamily="18" charset="0"/>
              </a:rPr>
              <a:t>Winlogon.exe </a:t>
            </a:r>
          </a:p>
        </p:txBody>
      </p:sp>
      <p:sp>
        <p:nvSpPr>
          <p:cNvPr id="59" name="TextBox 58"/>
          <p:cNvSpPr txBox="1"/>
          <p:nvPr/>
        </p:nvSpPr>
        <p:spPr>
          <a:xfrm>
            <a:off x="7728181" y="1628805"/>
            <a:ext cx="2016224" cy="461665"/>
          </a:xfrm>
          <a:prstGeom prst="rect">
            <a:avLst/>
          </a:prstGeom>
          <a:noFill/>
        </p:spPr>
        <p:txBody>
          <a:bodyPr wrap="square" rtlCol="0">
            <a:spAutoFit/>
          </a:bodyPr>
          <a:lstStyle/>
          <a:p>
            <a:r>
              <a:rPr lang="en-IN" sz="1200" b="1" dirty="0">
                <a:solidFill>
                  <a:srgbClr val="000000"/>
                </a:solidFill>
                <a:latin typeface="Times New Roman" pitchFamily="18" charset="0"/>
                <a:cs typeface="Times New Roman" pitchFamily="18" charset="0"/>
              </a:rPr>
              <a:t>Local Security Authority (LSA)</a:t>
            </a:r>
          </a:p>
        </p:txBody>
      </p:sp>
      <p:sp>
        <p:nvSpPr>
          <p:cNvPr id="60" name="TextBox 59"/>
          <p:cNvSpPr txBox="1"/>
          <p:nvPr/>
        </p:nvSpPr>
        <p:spPr>
          <a:xfrm>
            <a:off x="7824192" y="2204877"/>
            <a:ext cx="2016224" cy="430887"/>
          </a:xfrm>
          <a:prstGeom prst="rect">
            <a:avLst/>
          </a:prstGeom>
          <a:noFill/>
        </p:spPr>
        <p:txBody>
          <a:bodyPr wrap="square" rtlCol="0">
            <a:spAutoFit/>
          </a:bodyPr>
          <a:lstStyle/>
          <a:p>
            <a:r>
              <a:rPr lang="en-IN" sz="1100" b="1" dirty="0">
                <a:solidFill>
                  <a:srgbClr val="000000"/>
                </a:solidFill>
                <a:latin typeface="Times New Roman" pitchFamily="18" charset="0"/>
                <a:cs typeface="Times New Roman" pitchFamily="18" charset="0"/>
              </a:rPr>
              <a:t>Security Accounts Manager (SAM)</a:t>
            </a:r>
          </a:p>
        </p:txBody>
      </p:sp>
      <p:sp>
        <p:nvSpPr>
          <p:cNvPr id="61" name="Rectangle 60"/>
          <p:cNvSpPr/>
          <p:nvPr/>
        </p:nvSpPr>
        <p:spPr>
          <a:xfrm>
            <a:off x="3215680" y="1268760"/>
            <a:ext cx="2208245" cy="432048"/>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err="1">
              <a:solidFill>
                <a:srgbClr val="0070AD">
                  <a:lumMod val="50000"/>
                </a:srgbClr>
              </a:solidFill>
            </a:endParaRPr>
          </a:p>
        </p:txBody>
      </p:sp>
      <p:sp>
        <p:nvSpPr>
          <p:cNvPr id="62" name="Rectangle 61"/>
          <p:cNvSpPr/>
          <p:nvPr/>
        </p:nvSpPr>
        <p:spPr>
          <a:xfrm>
            <a:off x="3215680" y="1916832"/>
            <a:ext cx="2208245" cy="432048"/>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2400" dirty="0" err="1">
              <a:solidFill>
                <a:srgbClr val="0070AD">
                  <a:lumMod val="50000"/>
                </a:srgbClr>
              </a:solidFill>
            </a:endParaRPr>
          </a:p>
        </p:txBody>
      </p:sp>
      <p:sp>
        <p:nvSpPr>
          <p:cNvPr id="63" name="TextBox 62"/>
          <p:cNvSpPr txBox="1"/>
          <p:nvPr/>
        </p:nvSpPr>
        <p:spPr>
          <a:xfrm>
            <a:off x="3215680" y="1340781"/>
            <a:ext cx="2592288" cy="307777"/>
          </a:xfrm>
          <a:prstGeom prst="rect">
            <a:avLst/>
          </a:prstGeom>
          <a:noFill/>
        </p:spPr>
        <p:txBody>
          <a:bodyPr wrap="square" rtlCol="0">
            <a:spAutoFit/>
          </a:bodyPr>
          <a:lstStyle/>
          <a:p>
            <a:r>
              <a:rPr lang="en-IN" sz="1400" b="1" dirty="0">
                <a:solidFill>
                  <a:srgbClr val="000000"/>
                </a:solidFill>
                <a:latin typeface="Times New Roman" pitchFamily="18" charset="0"/>
                <a:cs typeface="Times New Roman" pitchFamily="18" charset="0"/>
              </a:rPr>
              <a:t>Win32 Application</a:t>
            </a:r>
          </a:p>
        </p:txBody>
      </p:sp>
      <p:sp>
        <p:nvSpPr>
          <p:cNvPr id="64" name="TextBox 63"/>
          <p:cNvSpPr txBox="1"/>
          <p:nvPr/>
        </p:nvSpPr>
        <p:spPr>
          <a:xfrm>
            <a:off x="3215680" y="1988853"/>
            <a:ext cx="2592288" cy="307777"/>
          </a:xfrm>
          <a:prstGeom prst="rect">
            <a:avLst/>
          </a:prstGeom>
          <a:noFill/>
        </p:spPr>
        <p:txBody>
          <a:bodyPr wrap="square" rtlCol="0">
            <a:spAutoFit/>
          </a:bodyPr>
          <a:lstStyle/>
          <a:p>
            <a:r>
              <a:rPr lang="en-IN" sz="1400" b="1" dirty="0">
                <a:solidFill>
                  <a:srgbClr val="000000"/>
                </a:solidFill>
                <a:latin typeface="Times New Roman" pitchFamily="18" charset="0"/>
                <a:cs typeface="Times New Roman" pitchFamily="18" charset="0"/>
              </a:rPr>
              <a:t>Win32 Subsystem</a:t>
            </a:r>
          </a:p>
        </p:txBody>
      </p:sp>
      <p:cxnSp>
        <p:nvCxnSpPr>
          <p:cNvPr id="65" name="Straight Arrow Connector 64"/>
          <p:cNvCxnSpPr/>
          <p:nvPr/>
        </p:nvCxnSpPr>
        <p:spPr>
          <a:xfrm>
            <a:off x="4271797" y="1700808"/>
            <a:ext cx="0" cy="216024"/>
          </a:xfrm>
          <a:prstGeom prst="straightConnector1">
            <a:avLst/>
          </a:prstGeom>
          <a:ln w="19050">
            <a:solidFill>
              <a:schemeClr val="accent3">
                <a:lumMod val="75000"/>
              </a:schemeClr>
            </a:solidFill>
            <a:headEnd type="arrow"/>
            <a:tailEnd type="arrow"/>
          </a:ln>
        </p:spPr>
        <p:style>
          <a:lnRef idx="1">
            <a:schemeClr val="dk1"/>
          </a:lnRef>
          <a:fillRef idx="0">
            <a:schemeClr val="dk1"/>
          </a:fillRef>
          <a:effectRef idx="0">
            <a:schemeClr val="dk1"/>
          </a:effectRef>
          <a:fontRef idx="minor">
            <a:schemeClr val="tx1"/>
          </a:fontRef>
        </p:style>
      </p:cxnSp>
      <p:cxnSp>
        <p:nvCxnSpPr>
          <p:cNvPr id="66" name="Straight Arrow Connector 65"/>
          <p:cNvCxnSpPr/>
          <p:nvPr/>
        </p:nvCxnSpPr>
        <p:spPr>
          <a:xfrm>
            <a:off x="4271797" y="2348880"/>
            <a:ext cx="0" cy="576064"/>
          </a:xfrm>
          <a:prstGeom prst="straightConnector1">
            <a:avLst/>
          </a:prstGeom>
          <a:ln w="19050">
            <a:solidFill>
              <a:schemeClr val="accent3">
                <a:lumMod val="75000"/>
              </a:schemeClr>
            </a:solidFill>
            <a:headEnd type="arrow"/>
            <a:tailEnd type="arrow"/>
          </a:ln>
        </p:spPr>
        <p:style>
          <a:lnRef idx="1">
            <a:schemeClr val="dk1"/>
          </a:lnRef>
          <a:fillRef idx="0">
            <a:schemeClr val="dk1"/>
          </a:fillRef>
          <a:effectRef idx="0">
            <a:schemeClr val="dk1"/>
          </a:effectRef>
          <a:fontRef idx="minor">
            <a:schemeClr val="tx1"/>
          </a:fontRef>
        </p:style>
      </p:cxnSp>
      <p:cxnSp>
        <p:nvCxnSpPr>
          <p:cNvPr id="67" name="Straight Arrow Connector 66"/>
          <p:cNvCxnSpPr>
            <a:endCxn id="43" idx="0"/>
          </p:cNvCxnSpPr>
          <p:nvPr/>
        </p:nvCxnSpPr>
        <p:spPr>
          <a:xfrm>
            <a:off x="8496267" y="2636912"/>
            <a:ext cx="0" cy="720080"/>
          </a:xfrm>
          <a:prstGeom prst="straightConnector1">
            <a:avLst/>
          </a:prstGeom>
          <a:ln w="19050">
            <a:solidFill>
              <a:schemeClr val="accent3">
                <a:lumMod val="75000"/>
              </a:schemeClr>
            </a:solidFill>
            <a:headEnd type="arrow"/>
            <a:tailEnd type="arrow"/>
          </a:ln>
        </p:spPr>
        <p:style>
          <a:lnRef idx="1">
            <a:schemeClr val="dk1"/>
          </a:lnRef>
          <a:fillRef idx="0">
            <a:schemeClr val="dk1"/>
          </a:fillRef>
          <a:effectRef idx="0">
            <a:schemeClr val="dk1"/>
          </a:effectRef>
          <a:fontRef idx="minor">
            <a:schemeClr val="tx1"/>
          </a:fontRef>
        </p:style>
      </p:cxnSp>
      <p:cxnSp>
        <p:nvCxnSpPr>
          <p:cNvPr id="68" name="Straight Arrow Connector 67"/>
          <p:cNvCxnSpPr/>
          <p:nvPr/>
        </p:nvCxnSpPr>
        <p:spPr>
          <a:xfrm>
            <a:off x="8496267" y="1484784"/>
            <a:ext cx="0" cy="216024"/>
          </a:xfrm>
          <a:prstGeom prst="straightConnector1">
            <a:avLst/>
          </a:prstGeom>
          <a:ln w="19050">
            <a:solidFill>
              <a:schemeClr val="accent3">
                <a:lumMod val="75000"/>
              </a:schemeClr>
            </a:solidFill>
            <a:headEnd type="arrow"/>
            <a:tailEnd type="arrow"/>
          </a:ln>
        </p:spPr>
        <p:style>
          <a:lnRef idx="1">
            <a:schemeClr val="dk1"/>
          </a:lnRef>
          <a:fillRef idx="0">
            <a:schemeClr val="dk1"/>
          </a:fillRef>
          <a:effectRef idx="0">
            <a:schemeClr val="dk1"/>
          </a:effectRef>
          <a:fontRef idx="minor">
            <a:schemeClr val="tx1"/>
          </a:fontRef>
        </p:style>
      </p:cxnSp>
      <p:cxnSp>
        <p:nvCxnSpPr>
          <p:cNvPr id="69" name="Straight Arrow Connector 68"/>
          <p:cNvCxnSpPr>
            <a:stCxn id="26" idx="2"/>
          </p:cNvCxnSpPr>
          <p:nvPr/>
        </p:nvCxnSpPr>
        <p:spPr>
          <a:xfrm>
            <a:off x="10416480" y="5602160"/>
            <a:ext cx="0" cy="347133"/>
          </a:xfrm>
          <a:prstGeom prst="straightConnector1">
            <a:avLst/>
          </a:prstGeom>
          <a:ln w="19050">
            <a:solidFill>
              <a:schemeClr val="accent3">
                <a:lumMod val="75000"/>
              </a:schemeClr>
            </a:solidFill>
            <a:headEnd type="arrow"/>
            <a:tailEnd type="arrow"/>
          </a:ln>
        </p:spPr>
        <p:style>
          <a:lnRef idx="1">
            <a:schemeClr val="dk1"/>
          </a:lnRef>
          <a:fillRef idx="0">
            <a:schemeClr val="dk1"/>
          </a:fillRef>
          <a:effectRef idx="0">
            <a:schemeClr val="dk1"/>
          </a:effectRef>
          <a:fontRef idx="minor">
            <a:schemeClr val="tx1"/>
          </a:fontRef>
        </p:style>
      </p:cxnSp>
      <p:cxnSp>
        <p:nvCxnSpPr>
          <p:cNvPr id="70" name="Straight Arrow Connector 69"/>
          <p:cNvCxnSpPr/>
          <p:nvPr/>
        </p:nvCxnSpPr>
        <p:spPr>
          <a:xfrm>
            <a:off x="5807968" y="5517245"/>
            <a:ext cx="0" cy="419141"/>
          </a:xfrm>
          <a:prstGeom prst="straightConnector1">
            <a:avLst/>
          </a:prstGeom>
          <a:ln w="19050">
            <a:solidFill>
              <a:schemeClr val="accent3">
                <a:lumMod val="75000"/>
              </a:schemeClr>
            </a:solidFill>
            <a:headEnd type="arrow"/>
            <a:tailEnd type="arrow"/>
          </a:ln>
        </p:spPr>
        <p:style>
          <a:lnRef idx="1">
            <a:schemeClr val="dk1"/>
          </a:lnRef>
          <a:fillRef idx="0">
            <a:schemeClr val="dk1"/>
          </a:fillRef>
          <a:effectRef idx="0">
            <a:schemeClr val="dk1"/>
          </a:effectRef>
          <a:fontRef idx="minor">
            <a:schemeClr val="tx1"/>
          </a:fontRef>
        </p:style>
      </p:cxnSp>
      <p:cxnSp>
        <p:nvCxnSpPr>
          <p:cNvPr id="71" name="Straight Arrow Connector 70"/>
          <p:cNvCxnSpPr/>
          <p:nvPr/>
        </p:nvCxnSpPr>
        <p:spPr>
          <a:xfrm>
            <a:off x="1391477" y="5589240"/>
            <a:ext cx="0" cy="360040"/>
          </a:xfrm>
          <a:prstGeom prst="straightConnector1">
            <a:avLst/>
          </a:prstGeom>
          <a:ln w="19050">
            <a:solidFill>
              <a:schemeClr val="accent3">
                <a:lumMod val="75000"/>
              </a:schemeClr>
            </a:solidFill>
            <a:headEnd type="arrow"/>
            <a:tailEnd type="arrow"/>
          </a:ln>
        </p:spPr>
        <p:style>
          <a:lnRef idx="1">
            <a:schemeClr val="dk1"/>
          </a:lnRef>
          <a:fillRef idx="0">
            <a:schemeClr val="dk1"/>
          </a:fillRef>
          <a:effectRef idx="0">
            <a:schemeClr val="dk1"/>
          </a:effectRef>
          <a:fontRef idx="minor">
            <a:schemeClr val="tx1"/>
          </a:fontRef>
        </p:style>
      </p:cxnSp>
      <p:cxnSp>
        <p:nvCxnSpPr>
          <p:cNvPr id="72" name="Straight Arrow Connector 71"/>
          <p:cNvCxnSpPr/>
          <p:nvPr/>
        </p:nvCxnSpPr>
        <p:spPr>
          <a:xfrm>
            <a:off x="5807968" y="4941168"/>
            <a:ext cx="0" cy="216024"/>
          </a:xfrm>
          <a:prstGeom prst="straightConnector1">
            <a:avLst/>
          </a:prstGeom>
          <a:ln w="19050">
            <a:solidFill>
              <a:schemeClr val="accent3">
                <a:lumMod val="75000"/>
              </a:schemeClr>
            </a:solidFill>
            <a:headEnd type="arrow"/>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37572822"/>
      </p:ext>
    </p:extLst>
  </p:cSld>
  <p:clrMapOvr>
    <a:masterClrMapping/>
  </p:clrMapOvr>
  <p:transition>
    <p:checker dir="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167043" y="500042"/>
            <a:ext cx="6638528" cy="706090"/>
          </a:xfrm>
          <a:prstGeom prst="rect">
            <a:avLst/>
          </a:prstGeom>
        </p:spPr>
        <p:txBody>
          <a:bodyPr/>
          <a:lst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algn="ctr"/>
            <a:r>
              <a:rPr lang="en-US" sz="3200" b="1" dirty="0" smtClean="0">
                <a:solidFill>
                  <a:schemeClr val="accent1">
                    <a:lumMod val="75000"/>
                  </a:schemeClr>
                </a:solidFill>
                <a:latin typeface="Verdana"/>
                <a:cs typeface="Times New Roman" pitchFamily="18" charset="0"/>
              </a:rPr>
              <a:t>BOOTING PROCESS</a:t>
            </a:r>
            <a:endParaRPr lang="en-IN" sz="3200" b="1" dirty="0">
              <a:solidFill>
                <a:schemeClr val="accent1">
                  <a:lumMod val="75000"/>
                </a:schemeClr>
              </a:solidFill>
              <a:latin typeface="Verdana"/>
              <a:cs typeface="Times New Roman" pitchFamily="18" charset="0"/>
            </a:endParaRPr>
          </a:p>
        </p:txBody>
      </p:sp>
      <p:sp>
        <p:nvSpPr>
          <p:cNvPr id="3" name="Rounded Rectangle 2">
            <a:extLst>
              <a:ext uri="{FF2B5EF4-FFF2-40B4-BE49-F238E27FC236}">
                <a16:creationId xmlns:a16="http://schemas.microsoft.com/office/drawing/2014/main" xmlns="" id="{872D051D-C015-4EF9-AFEF-4EF395FC8323}"/>
              </a:ext>
            </a:extLst>
          </p:cNvPr>
          <p:cNvSpPr/>
          <p:nvPr/>
        </p:nvSpPr>
        <p:spPr>
          <a:xfrm>
            <a:off x="361034" y="1610844"/>
            <a:ext cx="908481" cy="39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cs typeface="Times New Roman" pitchFamily="18" charset="0"/>
              </a:rPr>
              <a:t>SMPS</a:t>
            </a:r>
            <a:endParaRPr lang="en-IN" sz="1200" dirty="0">
              <a:solidFill>
                <a:prstClr val="white"/>
              </a:solidFill>
              <a:cs typeface="Times New Roman" pitchFamily="18" charset="0"/>
            </a:endParaRPr>
          </a:p>
        </p:txBody>
      </p:sp>
      <p:sp>
        <p:nvSpPr>
          <p:cNvPr id="4" name="Rounded Rectangle 3">
            <a:extLst>
              <a:ext uri="{FF2B5EF4-FFF2-40B4-BE49-F238E27FC236}">
                <a16:creationId xmlns:a16="http://schemas.microsoft.com/office/drawing/2014/main" xmlns="" id="{3A34AA5D-626F-43EA-8ACB-CCF0794AF69A}"/>
              </a:ext>
            </a:extLst>
          </p:cNvPr>
          <p:cNvSpPr/>
          <p:nvPr/>
        </p:nvSpPr>
        <p:spPr>
          <a:xfrm>
            <a:off x="251041" y="2829924"/>
            <a:ext cx="1128451" cy="39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cs typeface="Times New Roman" pitchFamily="18" charset="0"/>
              </a:rPr>
              <a:t>Processor</a:t>
            </a:r>
            <a:endParaRPr lang="en-IN" sz="1200" dirty="0">
              <a:solidFill>
                <a:prstClr val="white"/>
              </a:solidFill>
              <a:cs typeface="Times New Roman" pitchFamily="18" charset="0"/>
            </a:endParaRPr>
          </a:p>
        </p:txBody>
      </p:sp>
      <p:sp>
        <p:nvSpPr>
          <p:cNvPr id="5" name="Rounded Rectangle 4">
            <a:extLst>
              <a:ext uri="{FF2B5EF4-FFF2-40B4-BE49-F238E27FC236}">
                <a16:creationId xmlns:a16="http://schemas.microsoft.com/office/drawing/2014/main" xmlns="" id="{2154896F-0906-4384-BB79-716AF94E0B6C}"/>
              </a:ext>
            </a:extLst>
          </p:cNvPr>
          <p:cNvSpPr/>
          <p:nvPr/>
        </p:nvSpPr>
        <p:spPr>
          <a:xfrm>
            <a:off x="8839200" y="2819400"/>
            <a:ext cx="1422400" cy="39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prstClr val="white"/>
                </a:solidFill>
                <a:cs typeface="Times New Roman" pitchFamily="18" charset="0"/>
              </a:rPr>
              <a:t>Winlogon</a:t>
            </a:r>
            <a:r>
              <a:rPr lang="en-US" sz="1200" dirty="0">
                <a:solidFill>
                  <a:prstClr val="white"/>
                </a:solidFill>
                <a:cs typeface="Times New Roman" pitchFamily="18" charset="0"/>
              </a:rPr>
              <a:t> Initialization</a:t>
            </a:r>
            <a:endParaRPr lang="en-IN" sz="1200" dirty="0">
              <a:solidFill>
                <a:prstClr val="white"/>
              </a:solidFill>
              <a:cs typeface="Times New Roman" pitchFamily="18" charset="0"/>
            </a:endParaRPr>
          </a:p>
        </p:txBody>
      </p:sp>
      <p:sp>
        <p:nvSpPr>
          <p:cNvPr id="6" name="Rounded Rectangle 5">
            <a:extLst>
              <a:ext uri="{FF2B5EF4-FFF2-40B4-BE49-F238E27FC236}">
                <a16:creationId xmlns:a16="http://schemas.microsoft.com/office/drawing/2014/main" xmlns="" id="{86CFADD3-5FF8-4C09-A612-19219DA574A6}"/>
              </a:ext>
            </a:extLst>
          </p:cNvPr>
          <p:cNvSpPr/>
          <p:nvPr/>
        </p:nvSpPr>
        <p:spPr>
          <a:xfrm>
            <a:off x="6908800" y="2819400"/>
            <a:ext cx="1422400" cy="39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cs typeface="Times New Roman" pitchFamily="18" charset="0"/>
              </a:rPr>
              <a:t>Session Initialization</a:t>
            </a:r>
            <a:endParaRPr lang="en-IN" sz="1200" dirty="0">
              <a:solidFill>
                <a:prstClr val="white"/>
              </a:solidFill>
              <a:cs typeface="Times New Roman" pitchFamily="18" charset="0"/>
            </a:endParaRPr>
          </a:p>
        </p:txBody>
      </p:sp>
      <p:sp>
        <p:nvSpPr>
          <p:cNvPr id="7" name="Rounded Rectangle 6">
            <a:extLst>
              <a:ext uri="{FF2B5EF4-FFF2-40B4-BE49-F238E27FC236}">
                <a16:creationId xmlns:a16="http://schemas.microsoft.com/office/drawing/2014/main" xmlns="" id="{0BA5AD83-18B4-4138-8B76-6197FD4DEF8F}"/>
              </a:ext>
            </a:extLst>
          </p:cNvPr>
          <p:cNvSpPr/>
          <p:nvPr/>
        </p:nvSpPr>
        <p:spPr>
          <a:xfrm>
            <a:off x="10633968" y="2819400"/>
            <a:ext cx="1343488" cy="39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cs typeface="Times New Roman" pitchFamily="18" charset="0"/>
              </a:rPr>
              <a:t>Explorer Initialization</a:t>
            </a:r>
            <a:endParaRPr lang="en-IN" sz="1200" dirty="0">
              <a:solidFill>
                <a:prstClr val="white"/>
              </a:solidFill>
              <a:cs typeface="Times New Roman" pitchFamily="18" charset="0"/>
            </a:endParaRPr>
          </a:p>
        </p:txBody>
      </p:sp>
      <p:sp>
        <p:nvSpPr>
          <p:cNvPr id="8" name="Rounded Rectangle 10">
            <a:extLst>
              <a:ext uri="{FF2B5EF4-FFF2-40B4-BE49-F238E27FC236}">
                <a16:creationId xmlns:a16="http://schemas.microsoft.com/office/drawing/2014/main" xmlns="" id="{204F19F1-DBF4-4FE7-A79D-0FD937E525FF}"/>
              </a:ext>
            </a:extLst>
          </p:cNvPr>
          <p:cNvSpPr/>
          <p:nvPr/>
        </p:nvSpPr>
        <p:spPr>
          <a:xfrm>
            <a:off x="5080001" y="2819399"/>
            <a:ext cx="1424867" cy="39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prstClr val="white"/>
                </a:solidFill>
                <a:cs typeface="Times New Roman" pitchFamily="18" charset="0"/>
              </a:rPr>
              <a:t>Kernal</a:t>
            </a:r>
            <a:r>
              <a:rPr lang="en-US" sz="1200" dirty="0">
                <a:solidFill>
                  <a:prstClr val="white"/>
                </a:solidFill>
                <a:cs typeface="Times New Roman" pitchFamily="18" charset="0"/>
              </a:rPr>
              <a:t> Initialization                                                </a:t>
            </a:r>
            <a:endParaRPr lang="en-IN" sz="1200" dirty="0">
              <a:solidFill>
                <a:prstClr val="white"/>
              </a:solidFill>
              <a:cs typeface="Times New Roman" pitchFamily="18" charset="0"/>
            </a:endParaRPr>
          </a:p>
        </p:txBody>
      </p:sp>
      <p:sp>
        <p:nvSpPr>
          <p:cNvPr id="9" name="Rounded Rectangle 11">
            <a:extLst>
              <a:ext uri="{FF2B5EF4-FFF2-40B4-BE49-F238E27FC236}">
                <a16:creationId xmlns:a16="http://schemas.microsoft.com/office/drawing/2014/main" xmlns="" id="{AD423B0F-7130-41F6-96DD-5E08227A46E2}"/>
              </a:ext>
            </a:extLst>
          </p:cNvPr>
          <p:cNvSpPr/>
          <p:nvPr/>
        </p:nvSpPr>
        <p:spPr>
          <a:xfrm>
            <a:off x="3657600" y="2819400"/>
            <a:ext cx="914400" cy="4065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cs typeface="Times New Roman" pitchFamily="18" charset="0"/>
              </a:rPr>
              <a:t>OS Loader</a:t>
            </a:r>
            <a:endParaRPr lang="en-IN" sz="1200" dirty="0">
              <a:solidFill>
                <a:prstClr val="white"/>
              </a:solidFill>
              <a:cs typeface="Times New Roman" pitchFamily="18" charset="0"/>
            </a:endParaRPr>
          </a:p>
        </p:txBody>
      </p:sp>
      <p:sp>
        <p:nvSpPr>
          <p:cNvPr id="10" name="Rounded Rectangle 12">
            <a:extLst>
              <a:ext uri="{FF2B5EF4-FFF2-40B4-BE49-F238E27FC236}">
                <a16:creationId xmlns:a16="http://schemas.microsoft.com/office/drawing/2014/main" xmlns="" id="{5BBE706E-E7EA-49CD-854D-DC4F81BA6428}"/>
              </a:ext>
            </a:extLst>
          </p:cNvPr>
          <p:cNvSpPr/>
          <p:nvPr/>
        </p:nvSpPr>
        <p:spPr>
          <a:xfrm>
            <a:off x="1757780" y="2819400"/>
            <a:ext cx="1391821" cy="39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cs typeface="Times New Roman" pitchFamily="18" charset="0"/>
              </a:rPr>
              <a:t>Bios Initialization</a:t>
            </a:r>
            <a:endParaRPr lang="en-IN" sz="1200" dirty="0">
              <a:solidFill>
                <a:prstClr val="white"/>
              </a:solidFill>
              <a:cs typeface="Times New Roman" pitchFamily="18" charset="0"/>
            </a:endParaRPr>
          </a:p>
        </p:txBody>
      </p:sp>
      <p:cxnSp>
        <p:nvCxnSpPr>
          <p:cNvPr id="11" name="Straight Arrow Connector 10">
            <a:extLst>
              <a:ext uri="{FF2B5EF4-FFF2-40B4-BE49-F238E27FC236}">
                <a16:creationId xmlns:a16="http://schemas.microsoft.com/office/drawing/2014/main" xmlns="" id="{39BB0A00-9CD8-446B-9EB5-D8BB27CA8713}"/>
              </a:ext>
            </a:extLst>
          </p:cNvPr>
          <p:cNvCxnSpPr>
            <a:stCxn id="3" idx="2"/>
          </p:cNvCxnSpPr>
          <p:nvPr/>
        </p:nvCxnSpPr>
        <p:spPr>
          <a:xfrm>
            <a:off x="815267" y="2006844"/>
            <a:ext cx="0" cy="823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xmlns="" id="{6EACCA4B-891A-4819-A12D-5DA785448845}"/>
              </a:ext>
            </a:extLst>
          </p:cNvPr>
          <p:cNvCxnSpPr>
            <a:stCxn id="4" idx="3"/>
            <a:endCxn id="10" idx="1"/>
          </p:cNvCxnSpPr>
          <p:nvPr/>
        </p:nvCxnSpPr>
        <p:spPr>
          <a:xfrm flipV="1">
            <a:off x="1379501" y="3017400"/>
            <a:ext cx="378287" cy="105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xmlns="" id="{D402CCA8-BA2A-4117-8D85-DDD2AB0A0ADA}"/>
              </a:ext>
            </a:extLst>
          </p:cNvPr>
          <p:cNvCxnSpPr>
            <a:stCxn id="10" idx="3"/>
            <a:endCxn id="9" idx="1"/>
          </p:cNvCxnSpPr>
          <p:nvPr/>
        </p:nvCxnSpPr>
        <p:spPr>
          <a:xfrm>
            <a:off x="3149600" y="3017400"/>
            <a:ext cx="508000" cy="52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xmlns="" id="{659D9BD0-12CA-46CB-920B-E6C1AB22E8D2}"/>
              </a:ext>
            </a:extLst>
          </p:cNvPr>
          <p:cNvCxnSpPr>
            <a:stCxn id="5" idx="3"/>
            <a:endCxn id="7" idx="1"/>
          </p:cNvCxnSpPr>
          <p:nvPr/>
        </p:nvCxnSpPr>
        <p:spPr>
          <a:xfrm>
            <a:off x="10261600" y="3017400"/>
            <a:ext cx="37236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xmlns="" id="{07907894-83CE-4A8C-AB2B-207D36B9EB01}"/>
              </a:ext>
            </a:extLst>
          </p:cNvPr>
          <p:cNvCxnSpPr>
            <a:stCxn id="9" idx="3"/>
            <a:endCxn id="8" idx="1"/>
          </p:cNvCxnSpPr>
          <p:nvPr/>
        </p:nvCxnSpPr>
        <p:spPr>
          <a:xfrm flipV="1">
            <a:off x="4572000" y="3017412"/>
            <a:ext cx="508000" cy="52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xmlns="" id="{5A8A9920-214F-482C-88EB-938AE285DED8}"/>
              </a:ext>
            </a:extLst>
          </p:cNvPr>
          <p:cNvCxnSpPr>
            <a:stCxn id="8" idx="3"/>
          </p:cNvCxnSpPr>
          <p:nvPr/>
        </p:nvCxnSpPr>
        <p:spPr>
          <a:xfrm>
            <a:off x="6504868" y="3017399"/>
            <a:ext cx="40393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xmlns="" id="{997EC9A3-352D-449D-872D-F518DF895D09}"/>
              </a:ext>
            </a:extLst>
          </p:cNvPr>
          <p:cNvCxnSpPr>
            <a:endCxn id="5" idx="1"/>
          </p:cNvCxnSpPr>
          <p:nvPr/>
        </p:nvCxnSpPr>
        <p:spPr>
          <a:xfrm flipV="1">
            <a:off x="8331200" y="3017400"/>
            <a:ext cx="508000" cy="52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xmlns="" id="{F4CBBA4A-0222-49DB-8A4A-DD3F033BCE8E}"/>
              </a:ext>
            </a:extLst>
          </p:cNvPr>
          <p:cNvSpPr txBox="1"/>
          <p:nvPr/>
        </p:nvSpPr>
        <p:spPr>
          <a:xfrm>
            <a:off x="952471" y="2143116"/>
            <a:ext cx="1262333" cy="523220"/>
          </a:xfrm>
          <a:prstGeom prst="rect">
            <a:avLst/>
          </a:prstGeom>
          <a:noFill/>
        </p:spPr>
        <p:txBody>
          <a:bodyPr wrap="none" rtlCol="0">
            <a:spAutoFit/>
          </a:bodyPr>
          <a:lstStyle/>
          <a:p>
            <a:r>
              <a:rPr lang="en-US" sz="1400" dirty="0">
                <a:solidFill>
                  <a:srgbClr val="000000"/>
                </a:solidFill>
                <a:cs typeface="Times New Roman" pitchFamily="18" charset="0"/>
              </a:rPr>
              <a:t>Power Good</a:t>
            </a:r>
          </a:p>
          <a:p>
            <a:r>
              <a:rPr lang="en-US" sz="1400" dirty="0">
                <a:solidFill>
                  <a:srgbClr val="000000"/>
                </a:solidFill>
                <a:cs typeface="Times New Roman" pitchFamily="18" charset="0"/>
              </a:rPr>
              <a:t>     Signal</a:t>
            </a:r>
            <a:endParaRPr lang="en-IN" sz="1400" dirty="0">
              <a:solidFill>
                <a:srgbClr val="000000"/>
              </a:solidFill>
              <a:cs typeface="Times New Roman" pitchFamily="18" charset="0"/>
            </a:endParaRPr>
          </a:p>
        </p:txBody>
      </p:sp>
      <p:sp>
        <p:nvSpPr>
          <p:cNvPr id="19" name="TextBox 18">
            <a:extLst>
              <a:ext uri="{FF2B5EF4-FFF2-40B4-BE49-F238E27FC236}">
                <a16:creationId xmlns:a16="http://schemas.microsoft.com/office/drawing/2014/main" xmlns="" id="{80D0FB79-F072-4C55-98F3-8C2BC2EEF76D}"/>
              </a:ext>
            </a:extLst>
          </p:cNvPr>
          <p:cNvSpPr txBox="1"/>
          <p:nvPr/>
        </p:nvSpPr>
        <p:spPr>
          <a:xfrm>
            <a:off x="2032000" y="3429000"/>
            <a:ext cx="1305870" cy="738664"/>
          </a:xfrm>
          <a:prstGeom prst="rect">
            <a:avLst/>
          </a:prstGeom>
          <a:noFill/>
        </p:spPr>
        <p:txBody>
          <a:bodyPr wrap="none" rtlCol="0">
            <a:spAutoFit/>
          </a:bodyPr>
          <a:lstStyle/>
          <a:p>
            <a:r>
              <a:rPr lang="en-US" sz="1400" dirty="0">
                <a:solidFill>
                  <a:srgbClr val="000000"/>
                </a:solidFill>
                <a:cs typeface="Times New Roman" pitchFamily="18" charset="0"/>
              </a:rPr>
              <a:t>POST</a:t>
            </a:r>
          </a:p>
          <a:p>
            <a:r>
              <a:rPr lang="en-US" sz="1400" dirty="0">
                <a:solidFill>
                  <a:srgbClr val="000000"/>
                </a:solidFill>
                <a:cs typeface="Times New Roman" pitchFamily="18" charset="0"/>
              </a:rPr>
              <a:t>Boot Priority</a:t>
            </a:r>
          </a:p>
          <a:p>
            <a:r>
              <a:rPr lang="en-US" sz="1400" dirty="0">
                <a:solidFill>
                  <a:srgbClr val="000000"/>
                </a:solidFill>
                <a:cs typeface="Times New Roman" pitchFamily="18" charset="0"/>
              </a:rPr>
              <a:t>MBR</a:t>
            </a:r>
            <a:endParaRPr lang="en-IN" sz="1400" dirty="0">
              <a:solidFill>
                <a:srgbClr val="000000"/>
              </a:solidFill>
              <a:cs typeface="Times New Roman" pitchFamily="18" charset="0"/>
            </a:endParaRPr>
          </a:p>
        </p:txBody>
      </p:sp>
      <p:sp>
        <p:nvSpPr>
          <p:cNvPr id="20" name="TextBox 19">
            <a:extLst>
              <a:ext uri="{FF2B5EF4-FFF2-40B4-BE49-F238E27FC236}">
                <a16:creationId xmlns:a16="http://schemas.microsoft.com/office/drawing/2014/main" xmlns="" id="{C5E5E7C1-83A9-4509-9C3A-2FEBF4B5A8B6}"/>
              </a:ext>
            </a:extLst>
          </p:cNvPr>
          <p:cNvSpPr txBox="1"/>
          <p:nvPr/>
        </p:nvSpPr>
        <p:spPr>
          <a:xfrm>
            <a:off x="3657601" y="3438440"/>
            <a:ext cx="1422400" cy="1169551"/>
          </a:xfrm>
          <a:prstGeom prst="rect">
            <a:avLst/>
          </a:prstGeom>
          <a:noFill/>
        </p:spPr>
        <p:txBody>
          <a:bodyPr wrap="square" rtlCol="0">
            <a:spAutoFit/>
          </a:bodyPr>
          <a:lstStyle/>
          <a:p>
            <a:r>
              <a:rPr lang="en-US" sz="1400" dirty="0">
                <a:solidFill>
                  <a:srgbClr val="000000"/>
                </a:solidFill>
                <a:cs typeface="Times New Roman" pitchFamily="18" charset="0"/>
              </a:rPr>
              <a:t>  Boot Sector</a:t>
            </a:r>
          </a:p>
          <a:p>
            <a:r>
              <a:rPr lang="en-US" sz="1400" dirty="0">
                <a:solidFill>
                  <a:srgbClr val="000000"/>
                </a:solidFill>
                <a:cs typeface="Times New Roman" pitchFamily="18" charset="0"/>
              </a:rPr>
              <a:t>  Boot Manager</a:t>
            </a:r>
          </a:p>
          <a:p>
            <a:r>
              <a:rPr lang="en-US" sz="1400" dirty="0">
                <a:solidFill>
                  <a:srgbClr val="000000"/>
                </a:solidFill>
                <a:cs typeface="Times New Roman" pitchFamily="18" charset="0"/>
              </a:rPr>
              <a:t>  Boot Loader</a:t>
            </a:r>
          </a:p>
          <a:p>
            <a:r>
              <a:rPr lang="en-US" sz="1400" dirty="0">
                <a:solidFill>
                  <a:srgbClr val="000000"/>
                </a:solidFill>
                <a:cs typeface="Times New Roman" pitchFamily="18" charset="0"/>
              </a:rPr>
              <a:t>(winload.exe)</a:t>
            </a:r>
            <a:endParaRPr lang="en-IN" sz="1400" dirty="0">
              <a:solidFill>
                <a:srgbClr val="000000"/>
              </a:solidFill>
              <a:cs typeface="Times New Roman" pitchFamily="18" charset="0"/>
            </a:endParaRPr>
          </a:p>
        </p:txBody>
      </p:sp>
      <p:sp>
        <p:nvSpPr>
          <p:cNvPr id="21" name="TextBox 20">
            <a:extLst>
              <a:ext uri="{FF2B5EF4-FFF2-40B4-BE49-F238E27FC236}">
                <a16:creationId xmlns:a16="http://schemas.microsoft.com/office/drawing/2014/main" xmlns="" id="{40A50952-CE3F-4F49-AC4A-AAA8C107DEE3}"/>
              </a:ext>
            </a:extLst>
          </p:cNvPr>
          <p:cNvSpPr txBox="1"/>
          <p:nvPr/>
        </p:nvSpPr>
        <p:spPr>
          <a:xfrm>
            <a:off x="4072064" y="4655705"/>
            <a:ext cx="2731838" cy="1169551"/>
          </a:xfrm>
          <a:prstGeom prst="rect">
            <a:avLst/>
          </a:prstGeom>
          <a:noFill/>
        </p:spPr>
        <p:txBody>
          <a:bodyPr wrap="none" rtlCol="0">
            <a:spAutoFit/>
          </a:bodyPr>
          <a:lstStyle/>
          <a:p>
            <a:r>
              <a:rPr lang="en-US" sz="1400" dirty="0">
                <a:solidFill>
                  <a:srgbClr val="000000"/>
                </a:solidFill>
                <a:cs typeface="Times New Roman" pitchFamily="18" charset="0"/>
              </a:rPr>
              <a:t>Ntoskernal.exe</a:t>
            </a:r>
          </a:p>
          <a:p>
            <a:r>
              <a:rPr lang="en-US" sz="1400" dirty="0">
                <a:solidFill>
                  <a:srgbClr val="000000"/>
                </a:solidFill>
                <a:cs typeface="Times New Roman" pitchFamily="18" charset="0"/>
              </a:rPr>
              <a:t>Open known </a:t>
            </a:r>
            <a:r>
              <a:rPr lang="en-US" sz="1400" dirty="0" err="1">
                <a:solidFill>
                  <a:srgbClr val="000000"/>
                </a:solidFill>
                <a:cs typeface="Times New Roman" pitchFamily="18" charset="0"/>
              </a:rPr>
              <a:t>dlls</a:t>
            </a:r>
            <a:r>
              <a:rPr lang="en-US" sz="1400" dirty="0">
                <a:solidFill>
                  <a:srgbClr val="000000"/>
                </a:solidFill>
                <a:cs typeface="Times New Roman" pitchFamily="18" charset="0"/>
              </a:rPr>
              <a:t>(ex. hal.dll)</a:t>
            </a:r>
          </a:p>
          <a:p>
            <a:r>
              <a:rPr lang="en-US" sz="1400" dirty="0">
                <a:solidFill>
                  <a:srgbClr val="000000"/>
                </a:solidFill>
                <a:cs typeface="Times New Roman" pitchFamily="18" charset="0"/>
              </a:rPr>
              <a:t>Initialize </a:t>
            </a:r>
            <a:r>
              <a:rPr lang="en-US" sz="1400" dirty="0" smtClean="0">
                <a:solidFill>
                  <a:srgbClr val="000000"/>
                </a:solidFill>
                <a:cs typeface="Times New Roman" pitchFamily="18" charset="0"/>
              </a:rPr>
              <a:t>executive services</a:t>
            </a:r>
            <a:endParaRPr lang="en-US" sz="1400" dirty="0">
              <a:solidFill>
                <a:srgbClr val="000000"/>
              </a:solidFill>
              <a:cs typeface="Times New Roman" pitchFamily="18" charset="0"/>
            </a:endParaRPr>
          </a:p>
          <a:p>
            <a:endParaRPr lang="en-US" sz="1400" dirty="0">
              <a:solidFill>
                <a:srgbClr val="000000"/>
              </a:solidFill>
              <a:cs typeface="Times New Roman" pitchFamily="18" charset="0"/>
            </a:endParaRPr>
          </a:p>
          <a:p>
            <a:endParaRPr lang="en-IN" sz="1400" dirty="0">
              <a:solidFill>
                <a:srgbClr val="000000"/>
              </a:solidFill>
              <a:cs typeface="Times New Roman" pitchFamily="18" charset="0"/>
            </a:endParaRPr>
          </a:p>
        </p:txBody>
      </p:sp>
      <p:sp>
        <p:nvSpPr>
          <p:cNvPr id="22" name="Rounded Rectangle 38">
            <a:extLst>
              <a:ext uri="{FF2B5EF4-FFF2-40B4-BE49-F238E27FC236}">
                <a16:creationId xmlns:a16="http://schemas.microsoft.com/office/drawing/2014/main" xmlns="" id="{2DB13DA3-F9A5-4D49-B2AE-FF2488ED1616}"/>
              </a:ext>
            </a:extLst>
          </p:cNvPr>
          <p:cNvSpPr/>
          <p:nvPr/>
        </p:nvSpPr>
        <p:spPr>
          <a:xfrm>
            <a:off x="5384803" y="3507419"/>
            <a:ext cx="892652" cy="2333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cs typeface="Times New Roman" pitchFamily="18" charset="0"/>
              </a:rPr>
              <a:t>Phase 0</a:t>
            </a:r>
            <a:endParaRPr lang="en-IN" sz="1200" dirty="0">
              <a:solidFill>
                <a:prstClr val="white"/>
              </a:solidFill>
              <a:cs typeface="Times New Roman" pitchFamily="18" charset="0"/>
            </a:endParaRPr>
          </a:p>
        </p:txBody>
      </p:sp>
      <p:sp>
        <p:nvSpPr>
          <p:cNvPr id="23" name="Rounded Rectangle 39">
            <a:extLst>
              <a:ext uri="{FF2B5EF4-FFF2-40B4-BE49-F238E27FC236}">
                <a16:creationId xmlns:a16="http://schemas.microsoft.com/office/drawing/2014/main" xmlns="" id="{B95B317E-13AF-437A-BF2D-F535351F7F35}"/>
              </a:ext>
            </a:extLst>
          </p:cNvPr>
          <p:cNvSpPr/>
          <p:nvPr/>
        </p:nvSpPr>
        <p:spPr>
          <a:xfrm>
            <a:off x="5384800" y="4037861"/>
            <a:ext cx="914400" cy="2340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cs typeface="Times New Roman" pitchFamily="18" charset="0"/>
              </a:rPr>
              <a:t>Phase 1</a:t>
            </a:r>
            <a:endParaRPr lang="en-IN" sz="1200" dirty="0">
              <a:solidFill>
                <a:prstClr val="white"/>
              </a:solidFill>
              <a:cs typeface="Times New Roman" pitchFamily="18" charset="0"/>
            </a:endParaRPr>
          </a:p>
        </p:txBody>
      </p:sp>
      <p:sp>
        <p:nvSpPr>
          <p:cNvPr id="24" name="TextBox 23">
            <a:extLst>
              <a:ext uri="{FF2B5EF4-FFF2-40B4-BE49-F238E27FC236}">
                <a16:creationId xmlns:a16="http://schemas.microsoft.com/office/drawing/2014/main" xmlns="" id="{AF55B20F-367D-4577-9097-BFF69E5DFB65}"/>
              </a:ext>
            </a:extLst>
          </p:cNvPr>
          <p:cNvSpPr txBox="1"/>
          <p:nvPr/>
        </p:nvSpPr>
        <p:spPr>
          <a:xfrm>
            <a:off x="3952860" y="5429264"/>
            <a:ext cx="2123274" cy="523220"/>
          </a:xfrm>
          <a:prstGeom prst="rect">
            <a:avLst/>
          </a:prstGeom>
          <a:noFill/>
        </p:spPr>
        <p:txBody>
          <a:bodyPr wrap="none" rtlCol="0">
            <a:spAutoFit/>
          </a:bodyPr>
          <a:lstStyle/>
          <a:p>
            <a:r>
              <a:rPr lang="en-US" sz="1400" dirty="0">
                <a:solidFill>
                  <a:srgbClr val="000000"/>
                </a:solidFill>
                <a:cs typeface="Times New Roman" pitchFamily="18" charset="0"/>
              </a:rPr>
              <a:t>Loads System drivers</a:t>
            </a:r>
          </a:p>
          <a:p>
            <a:r>
              <a:rPr lang="en-US" sz="1400" dirty="0">
                <a:solidFill>
                  <a:srgbClr val="000000"/>
                </a:solidFill>
                <a:cs typeface="Times New Roman" pitchFamily="18" charset="0"/>
              </a:rPr>
              <a:t>Loads registers</a:t>
            </a:r>
            <a:endParaRPr lang="en-IN" sz="1400" dirty="0">
              <a:solidFill>
                <a:srgbClr val="000000"/>
              </a:solidFill>
              <a:cs typeface="Times New Roman" pitchFamily="18" charset="0"/>
            </a:endParaRPr>
          </a:p>
        </p:txBody>
      </p:sp>
      <p:cxnSp>
        <p:nvCxnSpPr>
          <p:cNvPr id="25" name="Straight Arrow Connector 24">
            <a:extLst>
              <a:ext uri="{FF2B5EF4-FFF2-40B4-BE49-F238E27FC236}">
                <a16:creationId xmlns:a16="http://schemas.microsoft.com/office/drawing/2014/main" xmlns="" id="{213D8963-05BC-477A-9023-E555908763B8}"/>
              </a:ext>
            </a:extLst>
          </p:cNvPr>
          <p:cNvCxnSpPr>
            <a:stCxn id="8" idx="2"/>
          </p:cNvCxnSpPr>
          <p:nvPr/>
        </p:nvCxnSpPr>
        <p:spPr>
          <a:xfrm>
            <a:off x="5792433" y="3215399"/>
            <a:ext cx="0" cy="2920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xmlns="" id="{C00C9732-FA8B-4F72-B298-CC1823515189}"/>
              </a:ext>
            </a:extLst>
          </p:cNvPr>
          <p:cNvCxnSpPr/>
          <p:nvPr/>
        </p:nvCxnSpPr>
        <p:spPr>
          <a:xfrm flipH="1">
            <a:off x="5791208" y="3740739"/>
            <a:ext cx="1" cy="2884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5CFCD858-7813-4CAC-8BD7-FA77553CA0AE}"/>
              </a:ext>
            </a:extLst>
          </p:cNvPr>
          <p:cNvCxnSpPr>
            <a:stCxn id="22" idx="1"/>
          </p:cNvCxnSpPr>
          <p:nvPr/>
        </p:nvCxnSpPr>
        <p:spPr>
          <a:xfrm flipH="1">
            <a:off x="5013290" y="3624078"/>
            <a:ext cx="3715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2129B953-A4FD-4D1F-BEC4-F0D9B1ABB9AD}"/>
              </a:ext>
            </a:extLst>
          </p:cNvPr>
          <p:cNvCxnSpPr/>
          <p:nvPr/>
        </p:nvCxnSpPr>
        <p:spPr>
          <a:xfrm flipV="1">
            <a:off x="3839099" y="4495813"/>
            <a:ext cx="0" cy="629251"/>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A72F60BA-6546-4C89-8030-B6390FB8AAB6}"/>
              </a:ext>
            </a:extLst>
          </p:cNvPr>
          <p:cNvCxnSpPr/>
          <p:nvPr/>
        </p:nvCxnSpPr>
        <p:spPr>
          <a:xfrm>
            <a:off x="3809992" y="4572008"/>
            <a:ext cx="11524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E03C4F18-B967-4EB3-9680-FF3347BA366D}"/>
              </a:ext>
            </a:extLst>
          </p:cNvPr>
          <p:cNvCxnSpPr/>
          <p:nvPr/>
        </p:nvCxnSpPr>
        <p:spPr>
          <a:xfrm rot="5400000" flipH="1" flipV="1">
            <a:off x="4491731" y="4085339"/>
            <a:ext cx="947930" cy="25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D888C838-DF30-4B80-9D38-921C395256F8}"/>
              </a:ext>
            </a:extLst>
          </p:cNvPr>
          <p:cNvCxnSpPr>
            <a:stCxn id="22" idx="1"/>
          </p:cNvCxnSpPr>
          <p:nvPr/>
        </p:nvCxnSpPr>
        <p:spPr>
          <a:xfrm flipH="1">
            <a:off x="4978400" y="3624078"/>
            <a:ext cx="406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xmlns="" id="{6E26A1A2-4015-46CF-BD99-BFF938D5EAD7}"/>
              </a:ext>
            </a:extLst>
          </p:cNvPr>
          <p:cNvCxnSpPr/>
          <p:nvPr/>
        </p:nvCxnSpPr>
        <p:spPr>
          <a:xfrm>
            <a:off x="3839100" y="4810425"/>
            <a:ext cx="27570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xmlns="" id="{36458A88-3E3F-4F93-A5B1-17C7CA5690B3}"/>
              </a:ext>
            </a:extLst>
          </p:cNvPr>
          <p:cNvCxnSpPr/>
          <p:nvPr/>
        </p:nvCxnSpPr>
        <p:spPr>
          <a:xfrm>
            <a:off x="3839100" y="4962825"/>
            <a:ext cx="27570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xmlns="" id="{D701E814-8D75-4990-8B08-1F65A4B11302}"/>
              </a:ext>
            </a:extLst>
          </p:cNvPr>
          <p:cNvCxnSpPr/>
          <p:nvPr/>
        </p:nvCxnSpPr>
        <p:spPr>
          <a:xfrm>
            <a:off x="3839100" y="5126738"/>
            <a:ext cx="27570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xmlns="" id="{C1FC57D3-4019-496B-AE91-E2963526E981}"/>
              </a:ext>
            </a:extLst>
          </p:cNvPr>
          <p:cNvCxnSpPr/>
          <p:nvPr/>
        </p:nvCxnSpPr>
        <p:spPr>
          <a:xfrm rot="5400000">
            <a:off x="5965313" y="4988453"/>
            <a:ext cx="1690134"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xmlns="" id="{5F151A71-2C43-4250-9B18-6EA70915F2EB}"/>
              </a:ext>
            </a:extLst>
          </p:cNvPr>
          <p:cNvCxnSpPr/>
          <p:nvPr/>
        </p:nvCxnSpPr>
        <p:spPr>
          <a:xfrm rot="10800000" flipV="1">
            <a:off x="5994403" y="5786454"/>
            <a:ext cx="815980" cy="474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xmlns="" id="{A8A95027-052F-4884-8133-9823958C3B5C}"/>
              </a:ext>
            </a:extLst>
          </p:cNvPr>
          <p:cNvCxnSpPr/>
          <p:nvPr/>
        </p:nvCxnSpPr>
        <p:spPr>
          <a:xfrm rot="10800000" flipV="1">
            <a:off x="5994403" y="5572151"/>
            <a:ext cx="815980" cy="222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xmlns="" id="{3507EDD7-C1F7-4BEC-BA5C-13DEFD0D4C8A}"/>
              </a:ext>
            </a:extLst>
          </p:cNvPr>
          <p:cNvCxnSpPr/>
          <p:nvPr/>
        </p:nvCxnSpPr>
        <p:spPr>
          <a:xfrm>
            <a:off x="1930400" y="3225924"/>
            <a:ext cx="0" cy="6590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xmlns="" id="{8C55D50B-4BAD-464B-AD4A-8855B39246BB}"/>
              </a:ext>
            </a:extLst>
          </p:cNvPr>
          <p:cNvCxnSpPr/>
          <p:nvPr/>
        </p:nvCxnSpPr>
        <p:spPr>
          <a:xfrm>
            <a:off x="1930400" y="3581400"/>
            <a:ext cx="203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xmlns="" id="{2DF515E9-EB40-4A19-B93C-31818D7B0D6F}"/>
              </a:ext>
            </a:extLst>
          </p:cNvPr>
          <p:cNvCxnSpPr/>
          <p:nvPr/>
        </p:nvCxnSpPr>
        <p:spPr>
          <a:xfrm>
            <a:off x="1930400" y="3725383"/>
            <a:ext cx="203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xmlns="" id="{DF995B1E-7235-4D12-9129-297EAD394A9D}"/>
              </a:ext>
            </a:extLst>
          </p:cNvPr>
          <p:cNvCxnSpPr/>
          <p:nvPr/>
        </p:nvCxnSpPr>
        <p:spPr>
          <a:xfrm>
            <a:off x="1930400" y="3884950"/>
            <a:ext cx="203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xmlns="" id="{D99FF508-2A11-4143-9391-380477444A21}"/>
              </a:ext>
            </a:extLst>
          </p:cNvPr>
          <p:cNvCxnSpPr/>
          <p:nvPr/>
        </p:nvCxnSpPr>
        <p:spPr>
          <a:xfrm>
            <a:off x="3657600" y="3200400"/>
            <a:ext cx="0" cy="6845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xmlns="" id="{EC1C43EA-029C-4CFA-AEB2-948586694641}"/>
              </a:ext>
            </a:extLst>
          </p:cNvPr>
          <p:cNvCxnSpPr/>
          <p:nvPr/>
        </p:nvCxnSpPr>
        <p:spPr>
          <a:xfrm>
            <a:off x="3657601" y="3581400"/>
            <a:ext cx="18149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xmlns="" id="{85A298BD-2634-4451-B7B4-9246803997F5}"/>
              </a:ext>
            </a:extLst>
          </p:cNvPr>
          <p:cNvCxnSpPr/>
          <p:nvPr/>
        </p:nvCxnSpPr>
        <p:spPr>
          <a:xfrm>
            <a:off x="3679301" y="3717064"/>
            <a:ext cx="18149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xmlns="" id="{867D6360-7D03-4023-877F-964F4177BB64}"/>
              </a:ext>
            </a:extLst>
          </p:cNvPr>
          <p:cNvCxnSpPr/>
          <p:nvPr/>
        </p:nvCxnSpPr>
        <p:spPr>
          <a:xfrm>
            <a:off x="3657601" y="3892858"/>
            <a:ext cx="18149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6" name="Rounded Rectangle 95">
            <a:extLst>
              <a:ext uri="{FF2B5EF4-FFF2-40B4-BE49-F238E27FC236}">
                <a16:creationId xmlns:a16="http://schemas.microsoft.com/office/drawing/2014/main" xmlns="" id="{6CF27C10-C640-48B2-8126-1D78CE989E1A}"/>
              </a:ext>
            </a:extLst>
          </p:cNvPr>
          <p:cNvSpPr/>
          <p:nvPr/>
        </p:nvSpPr>
        <p:spPr>
          <a:xfrm>
            <a:off x="7010408" y="3518261"/>
            <a:ext cx="1411527" cy="3768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cs typeface="Times New Roman" pitchFamily="18" charset="0"/>
              </a:rPr>
              <a:t>Session 0</a:t>
            </a:r>
          </a:p>
          <a:p>
            <a:pPr algn="ctr"/>
            <a:r>
              <a:rPr lang="en-US" sz="1200" dirty="0">
                <a:solidFill>
                  <a:prstClr val="white"/>
                </a:solidFill>
                <a:cs typeface="Times New Roman" pitchFamily="18" charset="0"/>
              </a:rPr>
              <a:t>wininit.exe</a:t>
            </a:r>
          </a:p>
        </p:txBody>
      </p:sp>
      <p:sp>
        <p:nvSpPr>
          <p:cNvPr id="47" name="Rounded Rectangle 96">
            <a:extLst>
              <a:ext uri="{FF2B5EF4-FFF2-40B4-BE49-F238E27FC236}">
                <a16:creationId xmlns:a16="http://schemas.microsoft.com/office/drawing/2014/main" xmlns="" id="{310C131F-4487-4C60-A84B-2F8518708D76}"/>
              </a:ext>
            </a:extLst>
          </p:cNvPr>
          <p:cNvSpPr/>
          <p:nvPr/>
        </p:nvSpPr>
        <p:spPr>
          <a:xfrm>
            <a:off x="7021282" y="4191000"/>
            <a:ext cx="1411527" cy="37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prstClr val="white"/>
                </a:solidFill>
                <a:cs typeface="Times New Roman" pitchFamily="18" charset="0"/>
              </a:rPr>
              <a:t>Session 1</a:t>
            </a:r>
          </a:p>
          <a:p>
            <a:pPr algn="ctr"/>
            <a:r>
              <a:rPr lang="en-US" sz="1200" dirty="0">
                <a:solidFill>
                  <a:prstClr val="white"/>
                </a:solidFill>
                <a:cs typeface="Times New Roman" pitchFamily="18" charset="0"/>
              </a:rPr>
              <a:t>winlogon.exe</a:t>
            </a:r>
          </a:p>
        </p:txBody>
      </p:sp>
      <p:cxnSp>
        <p:nvCxnSpPr>
          <p:cNvPr id="48" name="Straight Arrow Connector 47">
            <a:extLst>
              <a:ext uri="{FF2B5EF4-FFF2-40B4-BE49-F238E27FC236}">
                <a16:creationId xmlns:a16="http://schemas.microsoft.com/office/drawing/2014/main" xmlns="" id="{25A90CE6-0767-4972-8EFB-ED5BCFA35110}"/>
              </a:ext>
            </a:extLst>
          </p:cNvPr>
          <p:cNvCxnSpPr>
            <a:stCxn id="6" idx="2"/>
          </p:cNvCxnSpPr>
          <p:nvPr/>
        </p:nvCxnSpPr>
        <p:spPr>
          <a:xfrm>
            <a:off x="7620000" y="3215413"/>
            <a:ext cx="0" cy="2920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xmlns="" id="{E5994B1B-1D95-4BE0-9533-5655CF24D5E7}"/>
              </a:ext>
            </a:extLst>
          </p:cNvPr>
          <p:cNvCxnSpPr/>
          <p:nvPr/>
        </p:nvCxnSpPr>
        <p:spPr>
          <a:xfrm>
            <a:off x="7620000" y="3903979"/>
            <a:ext cx="0" cy="2870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xmlns="" id="{0FC4EFD4-1A12-48B2-B8D7-071392CF166F}"/>
              </a:ext>
            </a:extLst>
          </p:cNvPr>
          <p:cNvSpPr txBox="1"/>
          <p:nvPr/>
        </p:nvSpPr>
        <p:spPr>
          <a:xfrm>
            <a:off x="9206486" y="3667036"/>
            <a:ext cx="1295035" cy="738664"/>
          </a:xfrm>
          <a:prstGeom prst="rect">
            <a:avLst/>
          </a:prstGeom>
          <a:noFill/>
        </p:spPr>
        <p:txBody>
          <a:bodyPr wrap="none" rtlCol="0">
            <a:spAutoFit/>
          </a:bodyPr>
          <a:lstStyle/>
          <a:p>
            <a:r>
              <a:rPr lang="en-US" sz="1400" dirty="0">
                <a:solidFill>
                  <a:srgbClr val="000000"/>
                </a:solidFill>
                <a:cs typeface="Times New Roman" pitchFamily="18" charset="0"/>
              </a:rPr>
              <a:t>services.exe</a:t>
            </a:r>
          </a:p>
          <a:p>
            <a:r>
              <a:rPr lang="en-US" sz="1400" dirty="0">
                <a:solidFill>
                  <a:srgbClr val="000000"/>
                </a:solidFill>
                <a:cs typeface="Times New Roman" pitchFamily="18" charset="0"/>
              </a:rPr>
              <a:t>lsass.exe</a:t>
            </a:r>
          </a:p>
          <a:p>
            <a:r>
              <a:rPr lang="en-US" sz="1400" dirty="0">
                <a:solidFill>
                  <a:srgbClr val="000000"/>
                </a:solidFill>
                <a:cs typeface="Times New Roman" pitchFamily="18" charset="0"/>
              </a:rPr>
              <a:t>logonui.exe</a:t>
            </a:r>
            <a:endParaRPr lang="en-IN" sz="1400" dirty="0">
              <a:solidFill>
                <a:srgbClr val="000000"/>
              </a:solidFill>
              <a:cs typeface="Times New Roman" pitchFamily="18" charset="0"/>
            </a:endParaRPr>
          </a:p>
        </p:txBody>
      </p:sp>
      <p:sp>
        <p:nvSpPr>
          <p:cNvPr id="51" name="TextBox 50">
            <a:extLst>
              <a:ext uri="{FF2B5EF4-FFF2-40B4-BE49-F238E27FC236}">
                <a16:creationId xmlns:a16="http://schemas.microsoft.com/office/drawing/2014/main" xmlns="" id="{7FCA49D1-5A5B-48BE-B355-885CDBD23208}"/>
              </a:ext>
            </a:extLst>
          </p:cNvPr>
          <p:cNvSpPr txBox="1"/>
          <p:nvPr/>
        </p:nvSpPr>
        <p:spPr>
          <a:xfrm>
            <a:off x="11096660" y="3786196"/>
            <a:ext cx="1248965" cy="1015663"/>
          </a:xfrm>
          <a:prstGeom prst="rect">
            <a:avLst/>
          </a:prstGeom>
          <a:noFill/>
        </p:spPr>
        <p:txBody>
          <a:bodyPr wrap="square" rtlCol="0">
            <a:spAutoFit/>
          </a:bodyPr>
          <a:lstStyle/>
          <a:p>
            <a:r>
              <a:rPr lang="en-US" sz="1200" dirty="0">
                <a:solidFill>
                  <a:srgbClr val="000000"/>
                </a:solidFill>
                <a:cs typeface="Times New Roman" pitchFamily="18" charset="0"/>
              </a:rPr>
              <a:t>Loads </a:t>
            </a:r>
            <a:r>
              <a:rPr lang="en-US" sz="1200" dirty="0" smtClean="0">
                <a:solidFill>
                  <a:srgbClr val="000000"/>
                </a:solidFill>
                <a:cs typeface="Times New Roman" pitchFamily="18" charset="0"/>
              </a:rPr>
              <a:t>HKCU </a:t>
            </a:r>
            <a:r>
              <a:rPr lang="en-US" sz="1200" dirty="0">
                <a:solidFill>
                  <a:srgbClr val="000000"/>
                </a:solidFill>
                <a:cs typeface="Times New Roman" pitchFamily="18" charset="0"/>
              </a:rPr>
              <a:t>registry</a:t>
            </a:r>
          </a:p>
          <a:p>
            <a:r>
              <a:rPr lang="en-US" sz="1200" dirty="0">
                <a:solidFill>
                  <a:srgbClr val="000000"/>
                </a:solidFill>
                <a:cs typeface="Times New Roman" pitchFamily="18" charset="0"/>
              </a:rPr>
              <a:t>dwm.exe</a:t>
            </a:r>
          </a:p>
          <a:p>
            <a:r>
              <a:rPr lang="en-US" sz="1200" dirty="0">
                <a:solidFill>
                  <a:srgbClr val="000000"/>
                </a:solidFill>
                <a:cs typeface="Times New Roman" pitchFamily="18" charset="0"/>
              </a:rPr>
              <a:t>userinit.exe</a:t>
            </a:r>
          </a:p>
          <a:p>
            <a:r>
              <a:rPr lang="en-US" sz="1200" dirty="0">
                <a:solidFill>
                  <a:srgbClr val="000000"/>
                </a:solidFill>
                <a:cs typeface="Times New Roman" pitchFamily="18" charset="0"/>
              </a:rPr>
              <a:t>explorer.exe</a:t>
            </a:r>
            <a:endParaRPr lang="en-IN" sz="1200" dirty="0">
              <a:solidFill>
                <a:srgbClr val="000000"/>
              </a:solidFill>
              <a:cs typeface="Times New Roman" pitchFamily="18" charset="0"/>
            </a:endParaRPr>
          </a:p>
        </p:txBody>
      </p:sp>
      <p:cxnSp>
        <p:nvCxnSpPr>
          <p:cNvPr id="52" name="Elbow Connector 114">
            <a:extLst>
              <a:ext uri="{FF2B5EF4-FFF2-40B4-BE49-F238E27FC236}">
                <a16:creationId xmlns:a16="http://schemas.microsoft.com/office/drawing/2014/main" xmlns="" id="{25DC4648-C8A0-4899-8044-626C753A07DA}"/>
              </a:ext>
            </a:extLst>
          </p:cNvPr>
          <p:cNvCxnSpPr/>
          <p:nvPr/>
        </p:nvCxnSpPr>
        <p:spPr>
          <a:xfrm rot="16200000" flipH="1">
            <a:off x="10144818" y="3766700"/>
            <a:ext cx="1509001" cy="406400"/>
          </a:xfrm>
          <a:prstGeom prst="bentConnector3">
            <a:avLst>
              <a:gd name="adj1" fmla="val 100007"/>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xmlns="" id="{E18B695D-2B37-47F9-8BC5-D6E7AED4E277}"/>
              </a:ext>
            </a:extLst>
          </p:cNvPr>
          <p:cNvCxnSpPr/>
          <p:nvPr/>
        </p:nvCxnSpPr>
        <p:spPr>
          <a:xfrm>
            <a:off x="8940800" y="3225924"/>
            <a:ext cx="0" cy="92896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xmlns="" id="{EB1ACBFD-AA64-45F6-B842-DC7E8FCC8A7A}"/>
              </a:ext>
            </a:extLst>
          </p:cNvPr>
          <p:cNvCxnSpPr/>
          <p:nvPr/>
        </p:nvCxnSpPr>
        <p:spPr>
          <a:xfrm>
            <a:off x="8940809" y="3810000"/>
            <a:ext cx="26567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xmlns="" id="{6EF1D963-48B2-46C8-AC73-01BF95F79697}"/>
              </a:ext>
            </a:extLst>
          </p:cNvPr>
          <p:cNvCxnSpPr/>
          <p:nvPr/>
        </p:nvCxnSpPr>
        <p:spPr>
          <a:xfrm>
            <a:off x="8940809" y="3962400"/>
            <a:ext cx="26567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xmlns="" id="{A89AA749-7848-4BF2-8FCF-C190124F9903}"/>
              </a:ext>
            </a:extLst>
          </p:cNvPr>
          <p:cNvCxnSpPr/>
          <p:nvPr/>
        </p:nvCxnSpPr>
        <p:spPr>
          <a:xfrm>
            <a:off x="8940809" y="4154890"/>
            <a:ext cx="26567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xmlns="" id="{1BEDE371-0EAD-410E-A9BC-EE4BA8E1FA68}"/>
              </a:ext>
            </a:extLst>
          </p:cNvPr>
          <p:cNvCxnSpPr/>
          <p:nvPr/>
        </p:nvCxnSpPr>
        <p:spPr>
          <a:xfrm flipV="1">
            <a:off x="10721514" y="3902729"/>
            <a:ext cx="406401" cy="12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xmlns="" id="{75DA9F3E-674C-4D20-B01D-638D24C5CB17}"/>
              </a:ext>
            </a:extLst>
          </p:cNvPr>
          <p:cNvCxnSpPr/>
          <p:nvPr/>
        </p:nvCxnSpPr>
        <p:spPr>
          <a:xfrm>
            <a:off x="10692331" y="4380000"/>
            <a:ext cx="406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xmlns="" id="{DDB73D2F-671B-4A18-84FF-40772D9C3F02}"/>
              </a:ext>
            </a:extLst>
          </p:cNvPr>
          <p:cNvCxnSpPr/>
          <p:nvPr/>
        </p:nvCxnSpPr>
        <p:spPr>
          <a:xfrm>
            <a:off x="10693817" y="4569000"/>
            <a:ext cx="40870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xmlns="" id="{1C9DBBA1-F823-4290-A60E-42F8C7FC9C21}"/>
              </a:ext>
            </a:extLst>
          </p:cNvPr>
          <p:cNvCxnSpPr/>
          <p:nvPr/>
        </p:nvCxnSpPr>
        <p:spPr>
          <a:xfrm rot="10800000" flipV="1">
            <a:off x="6313045" y="4143381"/>
            <a:ext cx="497339" cy="2098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1024343"/>
      </p:ext>
    </p:extLst>
  </p:cSld>
  <p:clrMapOvr>
    <a:masterClrMapping/>
  </p:clrMapOvr>
  <p:transition>
    <p:wedg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958059" y="282576"/>
            <a:ext cx="4275884" cy="571500"/>
          </a:xfrm>
          <a:prstGeom prst="rect">
            <a:avLst/>
          </a:prstGeom>
        </p:spPr>
        <p:txBody>
          <a:bodyPr/>
          <a:lst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algn="ctr"/>
            <a:r>
              <a:rPr lang="en-US" sz="3200" b="1" dirty="0" smtClean="0">
                <a:solidFill>
                  <a:schemeClr val="accent1">
                    <a:lumMod val="75000"/>
                  </a:schemeClr>
                </a:solidFill>
                <a:latin typeface="Verdana"/>
                <a:cs typeface="Times New Roman" pitchFamily="18" charset="0"/>
              </a:rPr>
              <a:t>FILE SYSTEM</a:t>
            </a:r>
            <a:endParaRPr lang="en-IN" sz="3200" b="1" dirty="0">
              <a:solidFill>
                <a:schemeClr val="accent1">
                  <a:lumMod val="75000"/>
                </a:schemeClr>
              </a:solidFill>
              <a:latin typeface="Verdana"/>
              <a:cs typeface="Times New Roman" pitchFamily="18" charset="0"/>
            </a:endParaRPr>
          </a:p>
        </p:txBody>
      </p:sp>
      <p:sp>
        <p:nvSpPr>
          <p:cNvPr id="5" name="TextBox 4"/>
          <p:cNvSpPr txBox="1"/>
          <p:nvPr/>
        </p:nvSpPr>
        <p:spPr>
          <a:xfrm>
            <a:off x="4762339" y="5522168"/>
            <a:ext cx="184731" cy="400110"/>
          </a:xfrm>
          <a:prstGeom prst="rect">
            <a:avLst/>
          </a:prstGeom>
          <a:noFill/>
        </p:spPr>
        <p:txBody>
          <a:bodyPr wrap="none" rtlCol="0">
            <a:spAutoFit/>
          </a:bodyPr>
          <a:lstStyle/>
          <a:p>
            <a:pPr algn="just"/>
            <a:endParaRPr lang="en-US" sz="2000" dirty="0">
              <a:solidFill>
                <a:srgbClr val="000000"/>
              </a:solidFill>
              <a:latin typeface="Times New Roman" pitchFamily="18" charset="0"/>
              <a:cs typeface="Times New Roman" pitchFamily="18" charset="0"/>
            </a:endParaRPr>
          </a:p>
        </p:txBody>
      </p:sp>
      <p:sp>
        <p:nvSpPr>
          <p:cNvPr id="6" name="Rectangle 5"/>
          <p:cNvSpPr/>
          <p:nvPr/>
        </p:nvSpPr>
        <p:spPr>
          <a:xfrm>
            <a:off x="5211912" y="3223559"/>
            <a:ext cx="274488" cy="410882"/>
          </a:xfrm>
          <a:prstGeom prst="rect">
            <a:avLst/>
          </a:prstGeom>
        </p:spPr>
        <p:txBody>
          <a:bodyPr wrap="square">
            <a:spAutoFit/>
          </a:bodyPr>
          <a:lstStyle/>
          <a:p>
            <a:pPr>
              <a:lnSpc>
                <a:spcPct val="115000"/>
              </a:lnSpc>
            </a:pPr>
            <a:endParaRPr lang="en-US" dirty="0">
              <a:solidFill>
                <a:srgbClr val="000000"/>
              </a:solidFill>
              <a:latin typeface="Times New Roman" pitchFamily="18" charset="0"/>
              <a:ea typeface="Calibri"/>
              <a:cs typeface="Times New Roman" pitchFamily="18" charset="0"/>
            </a:endParaRPr>
          </a:p>
        </p:txBody>
      </p:sp>
      <p:graphicFrame>
        <p:nvGraphicFramePr>
          <p:cNvPr id="7" name="Content Placeholder 3"/>
          <p:cNvGraphicFramePr>
            <a:graphicFrameLocks/>
          </p:cNvGraphicFramePr>
          <p:nvPr>
            <p:extLst>
              <p:ext uri="{D42A27DB-BD31-4B8C-83A1-F6EECF244321}">
                <p14:modId xmlns:p14="http://schemas.microsoft.com/office/powerpoint/2010/main" val="2414845569"/>
              </p:ext>
            </p:extLst>
          </p:nvPr>
        </p:nvGraphicFramePr>
        <p:xfrm>
          <a:off x="711200" y="1981200"/>
          <a:ext cx="10840643" cy="1156716"/>
        </p:xfrm>
        <a:graphic>
          <a:graphicData uri="http://schemas.openxmlformats.org/drawingml/2006/table">
            <a:tbl>
              <a:tblPr>
                <a:tableStyleId>{8799B23B-EC83-4686-B30A-512413B5E67A}</a:tableStyleId>
              </a:tblPr>
              <a:tblGrid>
                <a:gridCol w="1413559"/>
                <a:gridCol w="2069360"/>
                <a:gridCol w="1375741"/>
                <a:gridCol w="2188157"/>
                <a:gridCol w="1551787"/>
                <a:gridCol w="2242039"/>
              </a:tblGrid>
              <a:tr h="1066800">
                <a:tc>
                  <a:txBody>
                    <a:bodyPr/>
                    <a:lstStyle/>
                    <a:p>
                      <a:pPr algn="l">
                        <a:lnSpc>
                          <a:spcPct val="115000"/>
                        </a:lnSpc>
                        <a:spcAft>
                          <a:spcPts val="0"/>
                        </a:spcAft>
                      </a:pPr>
                      <a:r>
                        <a:rPr lang="en-US" sz="2200" b="1" dirty="0">
                          <a:effectLst/>
                          <a:latin typeface="+mj-lt"/>
                          <a:cs typeface="Times New Roman" pitchFamily="18" charset="0"/>
                        </a:rPr>
                        <a:t>Boot Sector </a:t>
                      </a:r>
                      <a:endParaRPr lang="en-US" sz="2200" b="1" dirty="0">
                        <a:effectLst/>
                        <a:latin typeface="+mj-lt"/>
                        <a:ea typeface="Calibri"/>
                        <a:cs typeface="Times New Roman" pitchFamily="18" charset="0"/>
                      </a:endParaRPr>
                    </a:p>
                  </a:txBody>
                  <a:tcPr marT="0" marB="0" anchor="ctr"/>
                </a:tc>
                <a:tc>
                  <a:txBody>
                    <a:bodyPr/>
                    <a:lstStyle/>
                    <a:p>
                      <a:pPr algn="l">
                        <a:lnSpc>
                          <a:spcPct val="115000"/>
                        </a:lnSpc>
                        <a:spcAft>
                          <a:spcPts val="0"/>
                        </a:spcAft>
                      </a:pPr>
                      <a:r>
                        <a:rPr lang="en-US" sz="2200" b="1" dirty="0">
                          <a:effectLst/>
                          <a:latin typeface="+mj-lt"/>
                          <a:cs typeface="Times New Roman" pitchFamily="18" charset="0"/>
                        </a:rPr>
                        <a:t>Reserved Sectors </a:t>
                      </a:r>
                      <a:endParaRPr lang="en-US" sz="2200" b="1" dirty="0">
                        <a:effectLst/>
                        <a:latin typeface="+mj-lt"/>
                        <a:ea typeface="Calibri"/>
                        <a:cs typeface="Times New Roman" pitchFamily="18" charset="0"/>
                      </a:endParaRPr>
                    </a:p>
                  </a:txBody>
                  <a:tcPr marT="0" marB="0" anchor="ctr"/>
                </a:tc>
                <a:tc>
                  <a:txBody>
                    <a:bodyPr/>
                    <a:lstStyle/>
                    <a:p>
                      <a:pPr algn="l">
                        <a:lnSpc>
                          <a:spcPct val="115000"/>
                        </a:lnSpc>
                        <a:spcAft>
                          <a:spcPts val="0"/>
                        </a:spcAft>
                      </a:pPr>
                      <a:r>
                        <a:rPr lang="en-US" sz="2200" b="1" dirty="0">
                          <a:effectLst/>
                          <a:latin typeface="+mj-lt"/>
                          <a:cs typeface="Times New Roman" pitchFamily="18" charset="0"/>
                        </a:rPr>
                        <a:t>FAT 1</a:t>
                      </a:r>
                      <a:endParaRPr lang="en-US" sz="2200" b="1" dirty="0">
                        <a:effectLst/>
                        <a:latin typeface="+mj-lt"/>
                        <a:ea typeface="Calibri"/>
                        <a:cs typeface="Times New Roman" pitchFamily="18" charset="0"/>
                      </a:endParaRPr>
                    </a:p>
                  </a:txBody>
                  <a:tcPr marT="0" marB="0" anchor="ctr"/>
                </a:tc>
                <a:tc>
                  <a:txBody>
                    <a:bodyPr/>
                    <a:lstStyle/>
                    <a:p>
                      <a:pPr algn="l">
                        <a:lnSpc>
                          <a:spcPct val="115000"/>
                        </a:lnSpc>
                        <a:spcAft>
                          <a:spcPts val="0"/>
                        </a:spcAft>
                      </a:pPr>
                      <a:r>
                        <a:rPr lang="en-US" sz="2200" b="1" dirty="0">
                          <a:effectLst/>
                          <a:latin typeface="+mj-lt"/>
                          <a:cs typeface="Times New Roman" pitchFamily="18" charset="0"/>
                        </a:rPr>
                        <a:t>FAT 2 (Duplicate) </a:t>
                      </a:r>
                      <a:endParaRPr lang="en-US" sz="2200" b="1" dirty="0">
                        <a:effectLst/>
                        <a:latin typeface="+mj-lt"/>
                        <a:ea typeface="Calibri"/>
                        <a:cs typeface="Times New Roman" pitchFamily="18" charset="0"/>
                      </a:endParaRPr>
                    </a:p>
                  </a:txBody>
                  <a:tcPr marT="0" marB="0" anchor="ctr"/>
                </a:tc>
                <a:tc>
                  <a:txBody>
                    <a:bodyPr/>
                    <a:lstStyle/>
                    <a:p>
                      <a:pPr algn="l">
                        <a:lnSpc>
                          <a:spcPct val="115000"/>
                        </a:lnSpc>
                        <a:spcAft>
                          <a:spcPts val="0"/>
                        </a:spcAft>
                      </a:pPr>
                      <a:r>
                        <a:rPr lang="en-US" sz="2200" b="1" dirty="0">
                          <a:effectLst/>
                          <a:latin typeface="+mj-lt"/>
                          <a:cs typeface="Times New Roman" pitchFamily="18" charset="0"/>
                        </a:rPr>
                        <a:t>Root Folder </a:t>
                      </a:r>
                      <a:endParaRPr lang="en-US" sz="2200" b="1" dirty="0">
                        <a:effectLst/>
                        <a:latin typeface="+mj-lt"/>
                        <a:ea typeface="Calibri"/>
                        <a:cs typeface="Times New Roman" pitchFamily="18" charset="0"/>
                      </a:endParaRPr>
                    </a:p>
                  </a:txBody>
                  <a:tcPr marT="0" marB="0" anchor="ctr"/>
                </a:tc>
                <a:tc>
                  <a:txBody>
                    <a:bodyPr/>
                    <a:lstStyle/>
                    <a:p>
                      <a:pPr algn="l">
                        <a:lnSpc>
                          <a:spcPct val="115000"/>
                        </a:lnSpc>
                        <a:spcAft>
                          <a:spcPts val="0"/>
                        </a:spcAft>
                      </a:pPr>
                      <a:r>
                        <a:rPr lang="en-US" sz="2200" b="1" dirty="0">
                          <a:effectLst/>
                          <a:latin typeface="+mj-lt"/>
                          <a:cs typeface="Times New Roman" pitchFamily="18" charset="0"/>
                        </a:rPr>
                        <a:t>Other Folders and All </a:t>
                      </a:r>
                      <a:endParaRPr lang="en-US" sz="2200" b="1" dirty="0">
                        <a:effectLst/>
                        <a:latin typeface="+mj-lt"/>
                        <a:ea typeface="Calibri"/>
                        <a:cs typeface="Times New Roman" pitchFamily="18" charset="0"/>
                      </a:endParaRPr>
                    </a:p>
                  </a:txBody>
                  <a:tcPr marT="0" marB="0" anchor="ctr"/>
                </a:tc>
              </a:tr>
            </a:tbl>
          </a:graphicData>
        </a:graphic>
      </p:graphicFrame>
      <p:graphicFrame>
        <p:nvGraphicFramePr>
          <p:cNvPr id="8" name="Content Placeholder 3"/>
          <p:cNvGraphicFramePr>
            <a:graphicFrameLocks/>
          </p:cNvGraphicFramePr>
          <p:nvPr>
            <p:extLst>
              <p:ext uri="{D42A27DB-BD31-4B8C-83A1-F6EECF244321}">
                <p14:modId xmlns:p14="http://schemas.microsoft.com/office/powerpoint/2010/main" val="1056382371"/>
              </p:ext>
            </p:extLst>
          </p:nvPr>
        </p:nvGraphicFramePr>
        <p:xfrm>
          <a:off x="624681" y="4221088"/>
          <a:ext cx="11112514" cy="1143372"/>
        </p:xfrm>
        <a:graphic>
          <a:graphicData uri="http://schemas.openxmlformats.org/drawingml/2006/table">
            <a:tbl>
              <a:tblPr>
                <a:tableStyleId>{5940675A-B579-460E-94D1-54222C63F5DA}</a:tableStyleId>
              </a:tblPr>
              <a:tblGrid>
                <a:gridCol w="2922816"/>
                <a:gridCol w="2168544"/>
                <a:gridCol w="2357113"/>
                <a:gridCol w="3664041"/>
              </a:tblGrid>
              <a:tr h="1143372">
                <a:tc>
                  <a:txBody>
                    <a:bodyPr/>
                    <a:lstStyle/>
                    <a:p>
                      <a:pPr>
                        <a:lnSpc>
                          <a:spcPct val="115000"/>
                        </a:lnSpc>
                        <a:spcAft>
                          <a:spcPts val="0"/>
                        </a:spcAft>
                      </a:pPr>
                      <a:r>
                        <a:rPr lang="en-US" sz="2200" b="1" dirty="0">
                          <a:effectLst/>
                          <a:latin typeface="+mj-lt"/>
                          <a:cs typeface="Times New Roman" pitchFamily="18" charset="0"/>
                        </a:rPr>
                        <a:t>NTFS Boot Sector </a:t>
                      </a:r>
                      <a:endParaRPr lang="en-US" sz="2200" b="1" dirty="0">
                        <a:effectLst/>
                        <a:latin typeface="+mj-lt"/>
                        <a:ea typeface="Calibri"/>
                        <a:cs typeface="Times New Roman" pitchFamily="18" charset="0"/>
                      </a:endParaRPr>
                    </a:p>
                  </a:txBody>
                  <a:tcPr marT="0" marB="0" anchor="ctr"/>
                </a:tc>
                <a:tc>
                  <a:txBody>
                    <a:bodyPr/>
                    <a:lstStyle/>
                    <a:p>
                      <a:pPr>
                        <a:lnSpc>
                          <a:spcPct val="115000"/>
                        </a:lnSpc>
                        <a:spcAft>
                          <a:spcPts val="0"/>
                        </a:spcAft>
                      </a:pPr>
                      <a:r>
                        <a:rPr lang="en-US" sz="2200" b="1" dirty="0">
                          <a:effectLst/>
                          <a:latin typeface="+mj-lt"/>
                          <a:cs typeface="Times New Roman" pitchFamily="18" charset="0"/>
                        </a:rPr>
                        <a:t>Master File Table </a:t>
                      </a:r>
                      <a:endParaRPr lang="en-US" sz="2200" b="1" dirty="0">
                        <a:effectLst/>
                        <a:latin typeface="+mj-lt"/>
                        <a:ea typeface="Calibri"/>
                        <a:cs typeface="Times New Roman" pitchFamily="18" charset="0"/>
                      </a:endParaRPr>
                    </a:p>
                  </a:txBody>
                  <a:tcPr marT="0" marB="0" anchor="ctr"/>
                </a:tc>
                <a:tc>
                  <a:txBody>
                    <a:bodyPr/>
                    <a:lstStyle/>
                    <a:p>
                      <a:pPr>
                        <a:lnSpc>
                          <a:spcPct val="115000"/>
                        </a:lnSpc>
                        <a:spcAft>
                          <a:spcPts val="0"/>
                        </a:spcAft>
                      </a:pPr>
                      <a:r>
                        <a:rPr lang="en-US" sz="2200" b="1" dirty="0">
                          <a:effectLst/>
                          <a:latin typeface="+mj-lt"/>
                          <a:cs typeface="Times New Roman" pitchFamily="18" charset="0"/>
                        </a:rPr>
                        <a:t>File System Data </a:t>
                      </a:r>
                      <a:endParaRPr lang="en-US" sz="2200" b="1" dirty="0">
                        <a:effectLst/>
                        <a:latin typeface="+mj-lt"/>
                        <a:ea typeface="Calibri"/>
                        <a:cs typeface="Times New Roman" pitchFamily="18" charset="0"/>
                      </a:endParaRPr>
                    </a:p>
                  </a:txBody>
                  <a:tcPr marT="0" marB="0" anchor="ctr"/>
                </a:tc>
                <a:tc>
                  <a:txBody>
                    <a:bodyPr/>
                    <a:lstStyle/>
                    <a:p>
                      <a:pPr>
                        <a:lnSpc>
                          <a:spcPct val="115000"/>
                        </a:lnSpc>
                        <a:spcAft>
                          <a:spcPts val="0"/>
                        </a:spcAft>
                      </a:pPr>
                      <a:r>
                        <a:rPr lang="en-US" sz="2200" b="1" dirty="0">
                          <a:effectLst/>
                          <a:latin typeface="+mj-lt"/>
                          <a:cs typeface="Times New Roman" pitchFamily="18" charset="0"/>
                        </a:rPr>
                        <a:t>Master File Table Copy </a:t>
                      </a:r>
                      <a:endParaRPr lang="en-US" sz="2200" b="1" dirty="0">
                        <a:effectLst/>
                        <a:latin typeface="+mj-lt"/>
                        <a:ea typeface="Calibri"/>
                        <a:cs typeface="Times New Roman" pitchFamily="18" charset="0"/>
                      </a:endParaRPr>
                    </a:p>
                  </a:txBody>
                  <a:tcPr marT="0" marB="0" anchor="ctr"/>
                </a:tc>
              </a:tr>
            </a:tbl>
          </a:graphicData>
        </a:graphic>
      </p:graphicFrame>
      <p:sp>
        <p:nvSpPr>
          <p:cNvPr id="9" name="TextBox 8"/>
          <p:cNvSpPr txBox="1"/>
          <p:nvPr/>
        </p:nvSpPr>
        <p:spPr>
          <a:xfrm>
            <a:off x="643765" y="1484786"/>
            <a:ext cx="2016224" cy="461665"/>
          </a:xfrm>
          <a:prstGeom prst="rect">
            <a:avLst/>
          </a:prstGeom>
          <a:noFill/>
        </p:spPr>
        <p:txBody>
          <a:bodyPr wrap="square" rtlCol="0">
            <a:spAutoFit/>
          </a:bodyPr>
          <a:lstStyle/>
          <a:p>
            <a:r>
              <a:rPr lang="en-US" sz="2400" b="1" dirty="0" smtClean="0">
                <a:solidFill>
                  <a:srgbClr val="000000"/>
                </a:solidFill>
                <a:cs typeface="Times New Roman" pitchFamily="18" charset="0"/>
              </a:rPr>
              <a:t>FAT</a:t>
            </a:r>
            <a:endParaRPr lang="en-US" sz="2400" b="1" dirty="0">
              <a:solidFill>
                <a:srgbClr val="000000"/>
              </a:solidFill>
              <a:cs typeface="Times New Roman" pitchFamily="18" charset="0"/>
            </a:endParaRPr>
          </a:p>
        </p:txBody>
      </p:sp>
      <p:sp>
        <p:nvSpPr>
          <p:cNvPr id="10" name="TextBox 9"/>
          <p:cNvSpPr txBox="1"/>
          <p:nvPr/>
        </p:nvSpPr>
        <p:spPr>
          <a:xfrm>
            <a:off x="624683" y="3634441"/>
            <a:ext cx="2016224" cy="461665"/>
          </a:xfrm>
          <a:prstGeom prst="rect">
            <a:avLst/>
          </a:prstGeom>
          <a:noFill/>
        </p:spPr>
        <p:txBody>
          <a:bodyPr wrap="square" rtlCol="0">
            <a:spAutoFit/>
          </a:bodyPr>
          <a:lstStyle/>
          <a:p>
            <a:r>
              <a:rPr lang="en-US" sz="2400" b="1" dirty="0" smtClean="0">
                <a:solidFill>
                  <a:srgbClr val="000000"/>
                </a:solidFill>
                <a:cs typeface="Times New Roman" pitchFamily="18" charset="0"/>
              </a:rPr>
              <a:t>NTFS</a:t>
            </a:r>
            <a:endParaRPr lang="en-US" sz="2400" b="1" dirty="0">
              <a:solidFill>
                <a:srgbClr val="000000"/>
              </a:solidFill>
              <a:cs typeface="Times New Roman" pitchFamily="18" charset="0"/>
            </a:endParaRPr>
          </a:p>
        </p:txBody>
      </p:sp>
    </p:spTree>
    <p:extLst>
      <p:ext uri="{BB962C8B-B14F-4D97-AF65-F5344CB8AC3E}">
        <p14:creationId xmlns:p14="http://schemas.microsoft.com/office/powerpoint/2010/main" val="3132949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38415" y="500054"/>
            <a:ext cx="5745484" cy="584775"/>
          </a:xfrm>
          <a:prstGeom prst="rect">
            <a:avLst/>
          </a:prstGeom>
          <a:noFill/>
        </p:spPr>
        <p:txBody>
          <a:bodyPr wrap="none" rtlCol="0">
            <a:spAutoFit/>
          </a:bodyPr>
          <a:lstStyle/>
          <a:p>
            <a:pPr algn="ctr"/>
            <a:r>
              <a:rPr lang="en-US" sz="3200" b="1" dirty="0" smtClean="0">
                <a:solidFill>
                  <a:schemeClr val="accent1">
                    <a:lumMod val="75000"/>
                  </a:schemeClr>
                </a:solidFill>
              </a:rPr>
              <a:t>PROCESS MANAGEMENT</a:t>
            </a:r>
            <a:endParaRPr lang="en-IN" sz="3200" b="1" dirty="0">
              <a:solidFill>
                <a:schemeClr val="accent1">
                  <a:lumMod val="75000"/>
                </a:schemeClr>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447800"/>
            <a:ext cx="83058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2481562"/>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81298" y="714356"/>
            <a:ext cx="5646096" cy="584775"/>
          </a:xfrm>
          <a:prstGeom prst="rect">
            <a:avLst/>
          </a:prstGeom>
          <a:noFill/>
        </p:spPr>
        <p:txBody>
          <a:bodyPr wrap="none" rtlCol="0">
            <a:spAutoFit/>
          </a:bodyPr>
          <a:lstStyle/>
          <a:p>
            <a:pPr algn="ctr"/>
            <a:r>
              <a:rPr lang="en-US" sz="3200" b="1" dirty="0" smtClean="0">
                <a:solidFill>
                  <a:schemeClr val="accent1">
                    <a:lumMod val="75000"/>
                  </a:schemeClr>
                </a:solidFill>
              </a:rPr>
              <a:t>MEMORY MANAGEMENT</a:t>
            </a:r>
            <a:endParaRPr lang="en-IN" sz="3200" b="1" dirty="0">
              <a:solidFill>
                <a:schemeClr val="accent1">
                  <a:lumMod val="75000"/>
                </a:schemeClr>
              </a:solidFill>
            </a:endParaRPr>
          </a:p>
        </p:txBody>
      </p:sp>
      <p:pic>
        <p:nvPicPr>
          <p:cNvPr id="4" name="Picture 2" descr="Image result for paging in os">
            <a:extLst>
              <a:ext uri="{FF2B5EF4-FFF2-40B4-BE49-F238E27FC236}">
                <a16:creationId xmlns="" xmlns:a16="http://schemas.microsoft.com/office/drawing/2014/main" id="{73B22ACE-2B50-4DC2-AA6F-455CA58159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897"/>
          <a:stretch/>
        </p:blipFill>
        <p:spPr bwMode="auto">
          <a:xfrm>
            <a:off x="666719" y="1928802"/>
            <a:ext cx="5325223" cy="383352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0" y="1928802"/>
            <a:ext cx="4455133" cy="4100572"/>
          </a:xfrm>
          <a:prstGeom prst="rect">
            <a:avLst/>
          </a:prstGeom>
        </p:spPr>
      </p:pic>
    </p:spTree>
    <p:extLst>
      <p:ext uri="{BB962C8B-B14F-4D97-AF65-F5344CB8AC3E}">
        <p14:creationId xmlns:p14="http://schemas.microsoft.com/office/powerpoint/2010/main" val="1105816350"/>
      </p:ext>
    </p:extLst>
  </p:cSld>
  <p:clrMapOvr>
    <a:masterClrMapping/>
  </p:clrMapOvr>
  <p:transition>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8" name="Text Placeholder 1"/>
          <p:cNvSpPr>
            <a:spLocks noGrp="1"/>
          </p:cNvSpPr>
          <p:nvPr>
            <p:ph type="body" sz="quarter" idx="11"/>
          </p:nvPr>
        </p:nvSpPr>
        <p:spPr>
          <a:xfrm>
            <a:off x="5029200" y="381000"/>
            <a:ext cx="7392821" cy="2808312"/>
          </a:xfrm>
        </p:spPr>
        <p:txBody>
          <a:bodyPr>
            <a:normAutofit/>
          </a:bodyPr>
          <a:lstStyle/>
          <a:p>
            <a:pPr algn="ctr"/>
            <a:r>
              <a:rPr lang="en-US" sz="4400" b="1" dirty="0" smtClean="0">
                <a:solidFill>
                  <a:schemeClr val="bg1"/>
                </a:solidFill>
                <a:latin typeface="Times New Roman" pitchFamily="18" charset="0"/>
                <a:cs typeface="Times New Roman" pitchFamily="18" charset="0"/>
              </a:rPr>
              <a:t>LINUX</a:t>
            </a:r>
          </a:p>
          <a:p>
            <a:pPr algn="ctr"/>
            <a:endParaRPr lang="en-US" sz="4400" b="1" dirty="0">
              <a:solidFill>
                <a:schemeClr val="bg1"/>
              </a:solidFill>
              <a:latin typeface="Times New Roman" pitchFamily="18" charset="0"/>
              <a:cs typeface="Times New Roman" pitchFamily="18" charset="0"/>
            </a:endParaRPr>
          </a:p>
          <a:p>
            <a:pPr algn="ctr"/>
            <a:endParaRPr lang="en-US" sz="4400" b="1" dirty="0" smtClean="0">
              <a:solidFill>
                <a:schemeClr val="bg1"/>
              </a:solidFill>
              <a:latin typeface="Times New Roman" pitchFamily="18" charset="0"/>
              <a:cs typeface="Times New Roman" pitchFamily="18" charset="0"/>
            </a:endParaRPr>
          </a:p>
          <a:p>
            <a:pPr algn="ctr"/>
            <a:r>
              <a:rPr lang="en-US" sz="4400" b="1" dirty="0" smtClean="0">
                <a:solidFill>
                  <a:schemeClr val="bg1"/>
                </a:solidFill>
                <a:latin typeface="Times New Roman" pitchFamily="18" charset="0"/>
                <a:cs typeface="Times New Roman" pitchFamily="18" charset="0"/>
              </a:rPr>
              <a:t> FUNDAMENTALS</a:t>
            </a:r>
            <a:endParaRPr lang="en-IN" sz="4400" b="1"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12279946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1295467" y="34525"/>
            <a:ext cx="960106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smtClean="0">
                <a:solidFill>
                  <a:schemeClr val="accent1">
                    <a:lumMod val="75000"/>
                  </a:schemeClr>
                </a:solidFill>
                <a:latin typeface="Times New Roman" pitchFamily="18" charset="0"/>
                <a:cs typeface="Times New Roman" pitchFamily="18" charset="0"/>
              </a:rPr>
              <a:t>KERNEL AND ITS SUBSYSTEMS</a:t>
            </a:r>
            <a:endParaRPr lang="en-US" sz="3200" b="1" dirty="0">
              <a:solidFill>
                <a:schemeClr val="accent1">
                  <a:lumMod val="75000"/>
                </a:schemeClr>
              </a:solidFill>
              <a:latin typeface="Times New Roman" pitchFamily="18" charset="0"/>
              <a:cs typeface="Times New Roman" pitchFamily="18" charset="0"/>
            </a:endParaRPr>
          </a:p>
        </p:txBody>
      </p:sp>
      <p:pic>
        <p:nvPicPr>
          <p:cNvPr id="4" name="Picture 3"/>
          <p:cNvPicPr>
            <a:picLocks noGrp="1" noChangeAspect="1" noChangeArrowheads="1"/>
          </p:cNvPicPr>
          <p:nvPr/>
        </p:nvPicPr>
        <p:blipFill>
          <a:blip r:embed="rId2"/>
          <a:srcRect/>
          <a:stretch>
            <a:fillRect/>
          </a:stretch>
        </p:blipFill>
        <p:spPr bwMode="auto">
          <a:xfrm>
            <a:off x="1422401" y="1196752"/>
            <a:ext cx="9347200" cy="5029200"/>
          </a:xfrm>
          <a:prstGeom prst="rect">
            <a:avLst/>
          </a:prstGeom>
          <a:noFill/>
          <a:ln w="9525">
            <a:noFill/>
            <a:miter lim="800000"/>
            <a:headEnd/>
            <a:tailEnd/>
          </a:ln>
          <a:effectLst/>
        </p:spPr>
      </p:pic>
      <p:sp>
        <p:nvSpPr>
          <p:cNvPr id="3" name="Rounded Rectangle 2"/>
          <p:cNvSpPr/>
          <p:nvPr/>
        </p:nvSpPr>
        <p:spPr>
          <a:xfrm>
            <a:off x="8077200" y="4572000"/>
            <a:ext cx="3124200" cy="21336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91939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3119673" y="340029"/>
            <a:ext cx="6078679" cy="1002135"/>
          </a:xfrm>
          <a:prstGeom prst="rect">
            <a:avLst/>
          </a:prstGeom>
        </p:spPr>
        <p:txBody>
          <a:bodyPr vert="horz" lIns="297529" tIns="33059" rIns="165294" bIns="33059" rtlCol="0" anchor="ctr">
            <a:noAutofit/>
          </a:bodyPr>
          <a:lstStyle>
            <a:lvl1pPr algn="l" defTabSz="914342" rtl="0" eaLnBrk="1" latinLnBrk="0" hangingPunct="1">
              <a:lnSpc>
                <a:spcPct val="85000"/>
              </a:lnSpc>
              <a:spcBef>
                <a:spcPct val="0"/>
              </a:spcBef>
              <a:buNone/>
              <a:defRPr sz="3200" b="0" kern="1200">
                <a:solidFill>
                  <a:schemeClr val="tx1"/>
                </a:solidFill>
                <a:latin typeface="+mj-lt"/>
                <a:ea typeface="+mj-ea"/>
                <a:cs typeface="+mj-cs"/>
              </a:defRPr>
            </a:lvl1pPr>
          </a:lstStyle>
          <a:p>
            <a:r>
              <a:rPr lang="en-US" b="1" dirty="0" smtClean="0">
                <a:solidFill>
                  <a:schemeClr val="accent1">
                    <a:lumMod val="75000"/>
                  </a:schemeClr>
                </a:solidFill>
                <a:latin typeface="Times New Roman" pitchFamily="18" charset="0"/>
                <a:cs typeface="Times New Roman" pitchFamily="18" charset="0"/>
              </a:rPr>
              <a:t>BOOTING PROCESS</a:t>
            </a:r>
            <a:endParaRPr lang="en-US" b="1" dirty="0">
              <a:solidFill>
                <a:schemeClr val="accent1">
                  <a:lumMod val="75000"/>
                </a:schemeClr>
              </a:solidFill>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585" y="1342158"/>
            <a:ext cx="8448939" cy="475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66007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3983765" y="186808"/>
            <a:ext cx="4416491" cy="9379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smtClean="0">
                <a:solidFill>
                  <a:schemeClr val="accent1">
                    <a:lumMod val="75000"/>
                  </a:schemeClr>
                </a:solidFill>
                <a:latin typeface="Times New Roman" pitchFamily="18" charset="0"/>
                <a:cs typeface="Times New Roman" pitchFamily="18" charset="0"/>
              </a:rPr>
              <a:t>FILE SYSTEM</a:t>
            </a:r>
            <a:endParaRPr lang="en-US" sz="3200" b="1" dirty="0">
              <a:solidFill>
                <a:schemeClr val="accent1">
                  <a:lumMod val="75000"/>
                </a:schemeClr>
              </a:solidFill>
              <a:latin typeface="Times New Roman" pitchFamily="18" charset="0"/>
              <a:cs typeface="Times New Roman" pitchFamily="18" charset="0"/>
            </a:endParaRPr>
          </a:p>
        </p:txBody>
      </p:sp>
      <p:sp>
        <p:nvSpPr>
          <p:cNvPr id="3" name="TextBox 2"/>
          <p:cNvSpPr txBox="1"/>
          <p:nvPr/>
        </p:nvSpPr>
        <p:spPr>
          <a:xfrm>
            <a:off x="854947" y="2924949"/>
            <a:ext cx="10224196" cy="3508653"/>
          </a:xfrm>
          <a:prstGeom prst="rect">
            <a:avLst/>
          </a:prstGeom>
          <a:noFill/>
        </p:spPr>
        <p:txBody>
          <a:bodyPr wrap="square" rtlCol="0">
            <a:spAutoFit/>
          </a:bodyPr>
          <a:lstStyle/>
          <a:p>
            <a:pPr marL="285750" indent="-285750">
              <a:buFont typeface="Arial" pitchFamily="34" charset="0"/>
              <a:buChar char="•"/>
            </a:pPr>
            <a:r>
              <a:rPr lang="en-IN" sz="2200" dirty="0" smtClean="0">
                <a:solidFill>
                  <a:srgbClr val="000000"/>
                </a:solidFill>
              </a:rPr>
              <a:t>Ext 2</a:t>
            </a:r>
          </a:p>
          <a:p>
            <a:pPr marL="285750" indent="-285750">
              <a:buFont typeface="Arial" pitchFamily="34" charset="0"/>
              <a:buChar char="•"/>
            </a:pPr>
            <a:r>
              <a:rPr lang="en-IN" sz="2200" dirty="0" smtClean="0">
                <a:solidFill>
                  <a:srgbClr val="000000"/>
                </a:solidFill>
              </a:rPr>
              <a:t>Ext 3</a:t>
            </a:r>
          </a:p>
          <a:p>
            <a:pPr marL="285750" indent="-285750">
              <a:buFont typeface="Arial" pitchFamily="34" charset="0"/>
              <a:buChar char="•"/>
            </a:pPr>
            <a:r>
              <a:rPr lang="en-IN" sz="2200" dirty="0" smtClean="0">
                <a:solidFill>
                  <a:srgbClr val="000000"/>
                </a:solidFill>
              </a:rPr>
              <a:t>Ext 4</a:t>
            </a:r>
          </a:p>
          <a:p>
            <a:pPr marL="285750" indent="-285750">
              <a:buFont typeface="Arial" pitchFamily="34" charset="0"/>
              <a:buChar char="•"/>
            </a:pPr>
            <a:endParaRPr lang="en-IN" dirty="0">
              <a:solidFill>
                <a:srgbClr val="000000"/>
              </a:solidFill>
            </a:endParaRPr>
          </a:p>
          <a:p>
            <a:r>
              <a:rPr lang="en-IN" sz="2400" b="1" dirty="0" smtClean="0">
                <a:solidFill>
                  <a:srgbClr val="000000"/>
                </a:solidFill>
              </a:rPr>
              <a:t>TYPES OF JOURNALING</a:t>
            </a:r>
          </a:p>
          <a:p>
            <a:endParaRPr lang="en-IN" sz="2400" b="1" dirty="0">
              <a:solidFill>
                <a:srgbClr val="000000"/>
              </a:solidFill>
            </a:endParaRPr>
          </a:p>
          <a:p>
            <a:pPr marL="342900" indent="-342900">
              <a:buFont typeface="Arial" pitchFamily="34" charset="0"/>
              <a:buChar char="•"/>
            </a:pPr>
            <a:r>
              <a:rPr lang="en-IN" sz="2200" dirty="0" smtClean="0">
                <a:solidFill>
                  <a:srgbClr val="000000"/>
                </a:solidFill>
              </a:rPr>
              <a:t>Write back</a:t>
            </a:r>
          </a:p>
          <a:p>
            <a:pPr marL="342900" indent="-342900">
              <a:buFont typeface="Arial" pitchFamily="34" charset="0"/>
              <a:buChar char="•"/>
            </a:pPr>
            <a:r>
              <a:rPr lang="en-IN" sz="2200" dirty="0" smtClean="0">
                <a:solidFill>
                  <a:srgbClr val="000000"/>
                </a:solidFill>
              </a:rPr>
              <a:t>Ordered</a:t>
            </a:r>
          </a:p>
          <a:p>
            <a:pPr marL="342900" indent="-342900">
              <a:buFont typeface="Arial" pitchFamily="34" charset="0"/>
              <a:buChar char="•"/>
            </a:pPr>
            <a:r>
              <a:rPr lang="en-IN" sz="2200" dirty="0" smtClean="0">
                <a:solidFill>
                  <a:srgbClr val="000000"/>
                </a:solidFill>
              </a:rPr>
              <a:t>Data</a:t>
            </a:r>
          </a:p>
          <a:p>
            <a:endParaRPr lang="en-IN" sz="2400" dirty="0">
              <a:solidFill>
                <a:srgbClr val="000000"/>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946" y="1113863"/>
            <a:ext cx="10727453"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70121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83343" y="760473"/>
            <a:ext cx="9448800" cy="8156079"/>
          </a:xfrm>
          <a:prstGeom prst="rect">
            <a:avLst/>
          </a:prstGeom>
          <a:noFill/>
        </p:spPr>
        <p:txBody>
          <a:bodyPr wrap="square" rtlCol="0">
            <a:spAutoFit/>
          </a:bodyPr>
          <a:lstStyle/>
          <a:p>
            <a:r>
              <a:rPr lang="en-US" sz="3200" dirty="0" smtClean="0">
                <a:solidFill>
                  <a:schemeClr val="accent1">
                    <a:lumMod val="75000"/>
                  </a:schemeClr>
                </a:solidFill>
              </a:rPr>
              <a:t>INDEX</a:t>
            </a:r>
          </a:p>
          <a:p>
            <a:endParaRPr lang="en-US" sz="2800" dirty="0" smtClean="0">
              <a:solidFill>
                <a:schemeClr val="accent1">
                  <a:lumMod val="60000"/>
                  <a:lumOff val="40000"/>
                </a:schemeClr>
              </a:solidFill>
            </a:endParaRPr>
          </a:p>
          <a:p>
            <a:pPr marL="457200" indent="-457200">
              <a:buFont typeface="Arial" pitchFamily="34" charset="0"/>
              <a:buChar char="•"/>
            </a:pPr>
            <a:r>
              <a:rPr lang="pt-PT" sz="2400" dirty="0">
                <a:solidFill>
                  <a:schemeClr val="accent2">
                    <a:lumMod val="75000"/>
                  </a:schemeClr>
                </a:solidFill>
              </a:rPr>
              <a:t>Fundamentals </a:t>
            </a:r>
            <a:r>
              <a:rPr lang="pt-PT" sz="2400" dirty="0" smtClean="0">
                <a:solidFill>
                  <a:schemeClr val="accent2">
                    <a:lumMod val="75000"/>
                  </a:schemeClr>
                </a:solidFill>
              </a:rPr>
              <a:t>Of Hardware</a:t>
            </a:r>
          </a:p>
          <a:p>
            <a:pPr marL="457200" indent="-457200">
              <a:buFont typeface="Arial" pitchFamily="34" charset="0"/>
              <a:buChar char="•"/>
            </a:pPr>
            <a:r>
              <a:rPr lang="pt-PT" sz="2400" dirty="0" smtClean="0">
                <a:solidFill>
                  <a:schemeClr val="accent2">
                    <a:lumMod val="75000"/>
                  </a:schemeClr>
                </a:solidFill>
              </a:rPr>
              <a:t>Windows Fundamentals</a:t>
            </a:r>
          </a:p>
          <a:p>
            <a:pPr marL="457200" indent="-457200">
              <a:buFont typeface="Arial" pitchFamily="34" charset="0"/>
              <a:buChar char="•"/>
            </a:pPr>
            <a:r>
              <a:rPr lang="pt-PT" sz="2400" dirty="0" smtClean="0">
                <a:solidFill>
                  <a:schemeClr val="accent2">
                    <a:lumMod val="75000"/>
                  </a:schemeClr>
                </a:solidFill>
              </a:rPr>
              <a:t>Linux Fundamentals</a:t>
            </a:r>
          </a:p>
          <a:p>
            <a:pPr marL="457200" indent="-457200">
              <a:buFont typeface="Arial" pitchFamily="34" charset="0"/>
              <a:buChar char="•"/>
            </a:pPr>
            <a:r>
              <a:rPr lang="pt-PT" sz="2400" dirty="0" smtClean="0">
                <a:solidFill>
                  <a:schemeClr val="accent2">
                    <a:lumMod val="75000"/>
                  </a:schemeClr>
                </a:solidFill>
              </a:rPr>
              <a:t>Network Fundamentals</a:t>
            </a:r>
          </a:p>
          <a:p>
            <a:pPr marL="457200" indent="-457200">
              <a:buFont typeface="Arial" pitchFamily="34" charset="0"/>
              <a:buChar char="•"/>
            </a:pPr>
            <a:r>
              <a:rPr lang="pt-PT" sz="2400" dirty="0" smtClean="0">
                <a:solidFill>
                  <a:schemeClr val="accent2">
                    <a:lumMod val="75000"/>
                  </a:schemeClr>
                </a:solidFill>
              </a:rPr>
              <a:t>Network Services</a:t>
            </a:r>
          </a:p>
          <a:p>
            <a:pPr marL="457200" indent="-457200">
              <a:buFont typeface="Arial" pitchFamily="34" charset="0"/>
              <a:buChar char="•"/>
            </a:pPr>
            <a:r>
              <a:rPr lang="pt-PT" sz="2400" dirty="0" smtClean="0">
                <a:solidFill>
                  <a:schemeClr val="accent2">
                    <a:lumMod val="75000"/>
                  </a:schemeClr>
                </a:solidFill>
              </a:rPr>
              <a:t>Databse Fundamentals</a:t>
            </a:r>
          </a:p>
          <a:p>
            <a:pPr marL="457200" indent="-457200">
              <a:buFont typeface="Arial" pitchFamily="34" charset="0"/>
              <a:buChar char="•"/>
            </a:pPr>
            <a:r>
              <a:rPr lang="pt-PT" sz="2400" dirty="0" smtClean="0">
                <a:solidFill>
                  <a:schemeClr val="accent2">
                    <a:lumMod val="75000"/>
                  </a:schemeClr>
                </a:solidFill>
              </a:rPr>
              <a:t>Storage </a:t>
            </a:r>
          </a:p>
          <a:p>
            <a:pPr marL="457200" indent="-457200">
              <a:buFont typeface="Arial" pitchFamily="34" charset="0"/>
              <a:buChar char="•"/>
            </a:pPr>
            <a:r>
              <a:rPr lang="pt-PT" sz="2400" dirty="0" smtClean="0">
                <a:solidFill>
                  <a:schemeClr val="accent2">
                    <a:lumMod val="75000"/>
                  </a:schemeClr>
                </a:solidFill>
              </a:rPr>
              <a:t>Applicatons</a:t>
            </a:r>
          </a:p>
          <a:p>
            <a:pPr marL="457200" indent="-457200">
              <a:buFont typeface="Arial" pitchFamily="34" charset="0"/>
              <a:buChar char="•"/>
            </a:pPr>
            <a:r>
              <a:rPr lang="pt-PT" sz="2400" dirty="0" smtClean="0">
                <a:solidFill>
                  <a:schemeClr val="accent2">
                    <a:lumMod val="75000"/>
                  </a:schemeClr>
                </a:solidFill>
              </a:rPr>
              <a:t>Windows Essentials</a:t>
            </a:r>
          </a:p>
          <a:p>
            <a:pPr marL="457200" indent="-457200">
              <a:buFont typeface="Arial" pitchFamily="34" charset="0"/>
              <a:buChar char="•"/>
            </a:pPr>
            <a:r>
              <a:rPr lang="pt-PT" sz="2400" dirty="0" smtClean="0">
                <a:solidFill>
                  <a:schemeClr val="accent2">
                    <a:lumMod val="75000"/>
                  </a:schemeClr>
                </a:solidFill>
              </a:rPr>
              <a:t>Linux Essentials</a:t>
            </a:r>
          </a:p>
          <a:p>
            <a:pPr marL="457200" indent="-457200">
              <a:buFont typeface="Arial" pitchFamily="34" charset="0"/>
              <a:buChar char="•"/>
            </a:pPr>
            <a:r>
              <a:rPr lang="pt-PT" sz="2400" dirty="0" smtClean="0">
                <a:solidFill>
                  <a:schemeClr val="accent2">
                    <a:lumMod val="75000"/>
                  </a:schemeClr>
                </a:solidFill>
              </a:rPr>
              <a:t>Network Essentials</a:t>
            </a:r>
          </a:p>
          <a:p>
            <a:pPr marL="457200" indent="-457200">
              <a:buFont typeface="Arial" pitchFamily="34" charset="0"/>
              <a:buChar char="•"/>
            </a:pPr>
            <a:r>
              <a:rPr lang="pt-PT" sz="2400" dirty="0" smtClean="0">
                <a:solidFill>
                  <a:schemeClr val="accent2">
                    <a:lumMod val="75000"/>
                  </a:schemeClr>
                </a:solidFill>
              </a:rPr>
              <a:t>Virtualisation</a:t>
            </a:r>
          </a:p>
          <a:p>
            <a:pPr marL="457200" indent="-457200">
              <a:buFont typeface="Arial" pitchFamily="34" charset="0"/>
              <a:buChar char="•"/>
            </a:pPr>
            <a:endParaRPr lang="pt-PT" sz="2400" dirty="0" smtClean="0">
              <a:solidFill>
                <a:schemeClr val="accent2">
                  <a:lumMod val="75000"/>
                </a:schemeClr>
              </a:solidFill>
            </a:endParaRPr>
          </a:p>
          <a:p>
            <a:pPr marL="457200" indent="-457200">
              <a:buFont typeface="Arial" pitchFamily="34" charset="0"/>
              <a:buChar char="•"/>
            </a:pPr>
            <a:endParaRPr lang="pt-PT" sz="2400" dirty="0" smtClean="0">
              <a:solidFill>
                <a:schemeClr val="accent2">
                  <a:lumMod val="75000"/>
                </a:schemeClr>
              </a:solidFill>
            </a:endParaRPr>
          </a:p>
          <a:p>
            <a:pPr marL="457200" indent="-457200">
              <a:buFont typeface="Arial" pitchFamily="34" charset="0"/>
              <a:buChar char="•"/>
            </a:pPr>
            <a:endParaRPr lang="pt-PT" sz="2800" dirty="0">
              <a:solidFill>
                <a:schemeClr val="accent1">
                  <a:lumMod val="60000"/>
                  <a:lumOff val="40000"/>
                </a:schemeClr>
              </a:solidFill>
            </a:endParaRPr>
          </a:p>
          <a:p>
            <a:endParaRPr lang="en-US" sz="2800" dirty="0" smtClean="0">
              <a:solidFill>
                <a:schemeClr val="accent1">
                  <a:lumMod val="60000"/>
                  <a:lumOff val="40000"/>
                </a:schemeClr>
              </a:solidFill>
            </a:endParaRPr>
          </a:p>
          <a:p>
            <a:endParaRPr lang="en-US" sz="2800" dirty="0">
              <a:solidFill>
                <a:schemeClr val="accent1">
                  <a:lumMod val="60000"/>
                  <a:lumOff val="40000"/>
                </a:schemeClr>
              </a:solidFill>
            </a:endParaRPr>
          </a:p>
          <a:p>
            <a:endParaRPr lang="en-US" sz="2800" dirty="0">
              <a:solidFill>
                <a:schemeClr val="accent1">
                  <a:lumMod val="60000"/>
                  <a:lumOff val="40000"/>
                </a:schemeClr>
              </a:solidFill>
            </a:endParaRPr>
          </a:p>
        </p:txBody>
      </p:sp>
    </p:spTree>
    <p:extLst>
      <p:ext uri="{BB962C8B-B14F-4D97-AF65-F5344CB8AC3E}">
        <p14:creationId xmlns:p14="http://schemas.microsoft.com/office/powerpoint/2010/main" val="29556404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3215680" y="188645"/>
            <a:ext cx="748883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solidFill>
                  <a:schemeClr val="accent1">
                    <a:lumMod val="75000"/>
                  </a:schemeClr>
                </a:solidFill>
                <a:latin typeface="Times New Roman" pitchFamily="18" charset="0"/>
                <a:cs typeface="Times New Roman" pitchFamily="18" charset="0"/>
              </a:rPr>
              <a:t>PROCESS MANAGEMENT</a:t>
            </a:r>
            <a:endParaRPr lang="en-US" sz="3200" b="1" dirty="0">
              <a:solidFill>
                <a:schemeClr val="accent1">
                  <a:lumMod val="75000"/>
                </a:schemeClr>
              </a:solidFill>
              <a:latin typeface="Times New Roman" pitchFamily="18" charset="0"/>
              <a:cs typeface="Times New Roman" pitchFamily="18" charset="0"/>
            </a:endParaRPr>
          </a:p>
        </p:txBody>
      </p:sp>
      <p:sp>
        <p:nvSpPr>
          <p:cNvPr id="3" name="Content Placeholder 1048611"/>
          <p:cNvSpPr>
            <a:spLocks noGrp="1"/>
          </p:cNvSpPr>
          <p:nvPr/>
        </p:nvSpPr>
        <p:spPr>
          <a:xfrm>
            <a:off x="6576053" y="1529806"/>
            <a:ext cx="4896544" cy="3816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sz="2000" dirty="0" smtClean="0">
              <a:solidFill>
                <a:srgbClr val="000000"/>
              </a:solidFill>
              <a:latin typeface="Times New Roman" pitchFamily="18" charset="0"/>
              <a:cs typeface="Times New Roman" pitchFamily="18" charset="0"/>
            </a:endParaRPr>
          </a:p>
          <a:p>
            <a:pPr marL="0" indent="0">
              <a:buFont typeface="Arial" panose="020B0604020202020204" pitchFamily="34" charset="0"/>
              <a:buNone/>
            </a:pPr>
            <a:r>
              <a:rPr lang="en-GB" sz="2000" b="1" dirty="0" smtClean="0">
                <a:solidFill>
                  <a:srgbClr val="000000"/>
                </a:solidFill>
                <a:latin typeface="Times New Roman" pitchFamily="18" charset="0"/>
                <a:cs typeface="Times New Roman" pitchFamily="18" charset="0"/>
              </a:rPr>
              <a:t>TYPES OF PROCESS SCHEDULING</a:t>
            </a:r>
            <a:r>
              <a:rPr lang="en-GB" sz="2000" dirty="0">
                <a:solidFill>
                  <a:srgbClr val="000000"/>
                </a:solidFill>
                <a:latin typeface="Times New Roman" pitchFamily="18" charset="0"/>
                <a:cs typeface="Times New Roman" pitchFamily="18" charset="0"/>
              </a:rPr>
              <a:t>
</a:t>
            </a:r>
            <a:endParaRPr lang="en-GB" sz="2000" dirty="0" smtClean="0">
              <a:solidFill>
                <a:srgbClr val="000000"/>
              </a:solidFill>
              <a:latin typeface="Times New Roman" pitchFamily="18" charset="0"/>
              <a:cs typeface="Times New Roman" pitchFamily="18" charset="0"/>
            </a:endParaRPr>
          </a:p>
          <a:p>
            <a:r>
              <a:rPr lang="en-GB" sz="2000" dirty="0" smtClean="0">
                <a:solidFill>
                  <a:srgbClr val="000000"/>
                </a:solidFill>
                <a:latin typeface="Times New Roman" pitchFamily="18" charset="0"/>
                <a:cs typeface="Times New Roman" pitchFamily="18" charset="0"/>
              </a:rPr>
              <a:t>FCFS </a:t>
            </a:r>
            <a:r>
              <a:rPr lang="en-GB" sz="2000" dirty="0">
                <a:solidFill>
                  <a:srgbClr val="000000"/>
                </a:solidFill>
                <a:latin typeface="Times New Roman" pitchFamily="18" charset="0"/>
                <a:cs typeface="Times New Roman" pitchFamily="18" charset="0"/>
              </a:rPr>
              <a:t>(First Come First </a:t>
            </a:r>
            <a:r>
              <a:rPr lang="en-GB" sz="2000" dirty="0" smtClean="0">
                <a:solidFill>
                  <a:srgbClr val="000000"/>
                </a:solidFill>
                <a:latin typeface="Times New Roman" pitchFamily="18" charset="0"/>
                <a:cs typeface="Times New Roman" pitchFamily="18" charset="0"/>
              </a:rPr>
              <a:t>Serve) </a:t>
            </a:r>
          </a:p>
          <a:p>
            <a:r>
              <a:rPr lang="en-GB" sz="2000" dirty="0" smtClean="0">
                <a:solidFill>
                  <a:srgbClr val="000000"/>
                </a:solidFill>
                <a:latin typeface="Times New Roman" pitchFamily="18" charset="0"/>
                <a:cs typeface="Times New Roman" pitchFamily="18" charset="0"/>
              </a:rPr>
              <a:t>SJF </a:t>
            </a:r>
            <a:r>
              <a:rPr lang="en-GB" sz="2000" dirty="0">
                <a:solidFill>
                  <a:srgbClr val="000000"/>
                </a:solidFill>
                <a:latin typeface="Times New Roman" pitchFamily="18" charset="0"/>
                <a:cs typeface="Times New Roman" pitchFamily="18" charset="0"/>
              </a:rPr>
              <a:t>(Shortest Job </a:t>
            </a:r>
            <a:r>
              <a:rPr lang="en-GB" sz="2000" dirty="0" smtClean="0">
                <a:solidFill>
                  <a:srgbClr val="000000"/>
                </a:solidFill>
                <a:latin typeface="Times New Roman" pitchFamily="18" charset="0"/>
                <a:cs typeface="Times New Roman" pitchFamily="18" charset="0"/>
              </a:rPr>
              <a:t>First)</a:t>
            </a:r>
          </a:p>
          <a:p>
            <a:r>
              <a:rPr lang="en-GB" sz="2000" dirty="0" smtClean="0">
                <a:solidFill>
                  <a:srgbClr val="000000"/>
                </a:solidFill>
                <a:latin typeface="Times New Roman" pitchFamily="18" charset="0"/>
                <a:cs typeface="Times New Roman" pitchFamily="18" charset="0"/>
              </a:rPr>
              <a:t>Round </a:t>
            </a:r>
            <a:r>
              <a:rPr lang="en-GB" sz="2000" dirty="0">
                <a:solidFill>
                  <a:srgbClr val="000000"/>
                </a:solidFill>
                <a:latin typeface="Times New Roman" pitchFamily="18" charset="0"/>
                <a:cs typeface="Times New Roman" pitchFamily="18" charset="0"/>
              </a:rPr>
              <a:t>Robin
</a:t>
            </a:r>
            <a:r>
              <a:rPr lang="en-GB" sz="2000" dirty="0" smtClean="0">
                <a:solidFill>
                  <a:srgbClr val="000000"/>
                </a:solidFill>
                <a:latin typeface="Times New Roman" pitchFamily="18" charset="0"/>
                <a:cs typeface="Times New Roman" pitchFamily="18" charset="0"/>
              </a:rPr>
              <a:t>Priority </a:t>
            </a:r>
            <a:r>
              <a:rPr lang="en-GB" sz="2000" dirty="0">
                <a:solidFill>
                  <a:srgbClr val="000000"/>
                </a:solidFill>
                <a:latin typeface="Times New Roman" pitchFamily="18" charset="0"/>
                <a:cs typeface="Times New Roman" pitchFamily="18" charset="0"/>
              </a:rPr>
              <a:t>Scheduling.</a:t>
            </a:r>
          </a:p>
          <a:p>
            <a:endParaRPr lang="en-GB" sz="2000" dirty="0">
              <a:solidFill>
                <a:srgbClr val="000000"/>
              </a:solidFill>
              <a:latin typeface="Times New Roman" pitchFamily="18" charset="0"/>
              <a:cs typeface="Times New Roman" pitchFamily="18" charset="0"/>
            </a:endParaRPr>
          </a:p>
        </p:txBody>
      </p:sp>
      <p:sp>
        <p:nvSpPr>
          <p:cNvPr id="4" name="Content Placeholder 1"/>
          <p:cNvSpPr>
            <a:spLocks noGrp="1"/>
          </p:cNvSpPr>
          <p:nvPr/>
        </p:nvSpPr>
        <p:spPr>
          <a:xfrm>
            <a:off x="735048" y="1844824"/>
            <a:ext cx="4304837"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b="1" dirty="0">
                <a:solidFill>
                  <a:srgbClr val="000000"/>
                </a:solidFill>
                <a:latin typeface="Times New Roman" pitchFamily="18" charset="0"/>
                <a:cs typeface="Times New Roman" pitchFamily="18" charset="0"/>
              </a:rPr>
              <a:t>Types of Processes:</a:t>
            </a:r>
          </a:p>
          <a:p>
            <a:r>
              <a:rPr lang="en-GB" sz="2000" dirty="0" err="1">
                <a:solidFill>
                  <a:srgbClr val="000000"/>
                </a:solidFill>
                <a:latin typeface="Times New Roman" pitchFamily="18" charset="0"/>
                <a:cs typeface="Times New Roman" pitchFamily="18" charset="0"/>
              </a:rPr>
              <a:t>Init</a:t>
            </a:r>
            <a:r>
              <a:rPr lang="en-GB" sz="2000" dirty="0">
                <a:solidFill>
                  <a:srgbClr val="000000"/>
                </a:solidFill>
                <a:latin typeface="Times New Roman" pitchFamily="18" charset="0"/>
                <a:cs typeface="Times New Roman" pitchFamily="18" charset="0"/>
              </a:rPr>
              <a:t> Process</a:t>
            </a:r>
          </a:p>
          <a:p>
            <a:r>
              <a:rPr lang="en-GB" sz="2000" dirty="0">
                <a:solidFill>
                  <a:srgbClr val="000000"/>
                </a:solidFill>
                <a:latin typeface="Times New Roman" pitchFamily="18" charset="0"/>
                <a:cs typeface="Times New Roman" pitchFamily="18" charset="0"/>
              </a:rPr>
              <a:t>Parent Process</a:t>
            </a:r>
          </a:p>
          <a:p>
            <a:r>
              <a:rPr lang="en-GB" sz="2000" dirty="0">
                <a:solidFill>
                  <a:srgbClr val="000000"/>
                </a:solidFill>
                <a:latin typeface="Times New Roman" pitchFamily="18" charset="0"/>
                <a:cs typeface="Times New Roman" pitchFamily="18" charset="0"/>
              </a:rPr>
              <a:t>Child Process</a:t>
            </a:r>
          </a:p>
          <a:p>
            <a:r>
              <a:rPr lang="en-GB" sz="2000" dirty="0">
                <a:solidFill>
                  <a:srgbClr val="000000"/>
                </a:solidFill>
                <a:latin typeface="Times New Roman" pitchFamily="18" charset="0"/>
                <a:cs typeface="Times New Roman" pitchFamily="18" charset="0"/>
              </a:rPr>
              <a:t>Zombie Process</a:t>
            </a:r>
          </a:p>
          <a:p>
            <a:r>
              <a:rPr lang="en-GB" sz="2000" dirty="0">
                <a:solidFill>
                  <a:srgbClr val="000000"/>
                </a:solidFill>
                <a:latin typeface="Times New Roman" pitchFamily="18" charset="0"/>
                <a:cs typeface="Times New Roman" pitchFamily="18" charset="0"/>
              </a:rPr>
              <a:t>Orphan Process</a:t>
            </a:r>
          </a:p>
          <a:p>
            <a:r>
              <a:rPr lang="en-GB" sz="2000" dirty="0">
                <a:solidFill>
                  <a:srgbClr val="000000"/>
                </a:solidFill>
                <a:latin typeface="Times New Roman" pitchFamily="18" charset="0"/>
                <a:cs typeface="Times New Roman" pitchFamily="18" charset="0"/>
              </a:rPr>
              <a:t>Interactive Process</a:t>
            </a:r>
          </a:p>
          <a:p>
            <a:r>
              <a:rPr lang="en-GB" sz="2000" dirty="0">
                <a:solidFill>
                  <a:srgbClr val="000000"/>
                </a:solidFill>
                <a:latin typeface="Times New Roman" pitchFamily="18" charset="0"/>
                <a:cs typeface="Times New Roman" pitchFamily="18" charset="0"/>
              </a:rPr>
              <a:t>Daemon Process</a:t>
            </a:r>
          </a:p>
          <a:p>
            <a:r>
              <a:rPr lang="en-GB" sz="2000" dirty="0">
                <a:solidFill>
                  <a:srgbClr val="000000"/>
                </a:solidFill>
                <a:latin typeface="Times New Roman" pitchFamily="18" charset="0"/>
                <a:cs typeface="Times New Roman" pitchFamily="18" charset="0"/>
              </a:rPr>
              <a:t>Real-time Process</a:t>
            </a:r>
          </a:p>
          <a:p>
            <a:endParaRPr lang="en-IN" sz="2000"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27745905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nvSpPr>
        <p:spPr>
          <a:xfrm>
            <a:off x="2447595" y="188641"/>
            <a:ext cx="7200800" cy="9361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smtClean="0">
                <a:solidFill>
                  <a:schemeClr val="accent1">
                    <a:lumMod val="75000"/>
                  </a:schemeClr>
                </a:solidFill>
                <a:latin typeface="Times New Roman" pitchFamily="18" charset="0"/>
                <a:cs typeface="Times New Roman" pitchFamily="18" charset="0"/>
              </a:rPr>
              <a:t>MEMORY MANAGEMENT</a:t>
            </a:r>
            <a:endParaRPr lang="en-US" sz="3200" b="1" dirty="0">
              <a:solidFill>
                <a:schemeClr val="accent1">
                  <a:lumMod val="75000"/>
                </a:schemeClr>
              </a:solidFill>
              <a:latin typeface="Times New Roman" pitchFamily="18" charset="0"/>
              <a:cs typeface="Times New Roman" pitchFamily="18" charset="0"/>
            </a:endParaRPr>
          </a:p>
        </p:txBody>
      </p:sp>
      <p:sp>
        <p:nvSpPr>
          <p:cNvPr id="9" name="TextBox 2"/>
          <p:cNvSpPr txBox="1"/>
          <p:nvPr/>
        </p:nvSpPr>
        <p:spPr>
          <a:xfrm>
            <a:off x="1007435" y="4497974"/>
            <a:ext cx="5436104" cy="132343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200" dirty="0" smtClean="0">
              <a:solidFill>
                <a:srgbClr val="000000"/>
              </a:solidFill>
              <a:cs typeface="Times New Roman" pitchFamily="18" charset="0"/>
            </a:endParaRPr>
          </a:p>
          <a:p>
            <a:pPr marL="285750" indent="-285750">
              <a:buFont typeface="Arial" pitchFamily="34" charset="0"/>
              <a:buChar char="•"/>
            </a:pPr>
            <a:r>
              <a:rPr lang="en-US" sz="2200" dirty="0" smtClean="0">
                <a:solidFill>
                  <a:srgbClr val="000000"/>
                </a:solidFill>
                <a:cs typeface="Times New Roman" pitchFamily="18" charset="0"/>
              </a:rPr>
              <a:t>Swapping: Swap-in</a:t>
            </a:r>
            <a:r>
              <a:rPr lang="zh-CN" altLang="en-US" sz="2200" dirty="0">
                <a:solidFill>
                  <a:srgbClr val="000000"/>
                </a:solidFill>
                <a:cs typeface="Times New Roman" pitchFamily="18" charset="0"/>
              </a:rPr>
              <a:t> </a:t>
            </a:r>
            <a:r>
              <a:rPr lang="en-US" altLang="zh-CN" sz="2200" dirty="0" smtClean="0">
                <a:solidFill>
                  <a:srgbClr val="000000"/>
                </a:solidFill>
                <a:cs typeface="Times New Roman" pitchFamily="18" charset="0"/>
              </a:rPr>
              <a:t>and </a:t>
            </a:r>
            <a:r>
              <a:rPr lang="en-US" sz="2200" dirty="0" smtClean="0">
                <a:solidFill>
                  <a:srgbClr val="000000"/>
                </a:solidFill>
                <a:cs typeface="Times New Roman" pitchFamily="18" charset="0"/>
              </a:rPr>
              <a:t>Swap-out</a:t>
            </a:r>
            <a:endParaRPr lang="zh-CN" altLang="en-US" sz="2200" dirty="0">
              <a:solidFill>
                <a:srgbClr val="000000"/>
              </a:solidFill>
              <a:cs typeface="Times New Roman" pitchFamily="18" charset="0"/>
            </a:endParaRPr>
          </a:p>
          <a:p>
            <a:pPr lvl="1"/>
            <a:r>
              <a:rPr lang="en-US" dirty="0" smtClean="0">
                <a:solidFill>
                  <a:srgbClr val="000000"/>
                </a:solidFill>
                <a:latin typeface="Times New Roman" pitchFamily="18" charset="0"/>
                <a:cs typeface="Times New Roman" pitchFamily="18" charset="0"/>
              </a:rPr>
              <a:t>   </a:t>
            </a:r>
            <a:endParaRPr lang="zh-CN" altLang="en-US" dirty="0">
              <a:solidFill>
                <a:srgbClr val="000000"/>
              </a:solidFill>
              <a:latin typeface="Times New Roman" pitchFamily="18" charset="0"/>
              <a:cs typeface="Times New Roman" pitchFamily="18" charset="0"/>
            </a:endParaRPr>
          </a:p>
          <a:p>
            <a:endParaRPr lang="en-IN" dirty="0">
              <a:solidFill>
                <a:srgbClr val="000000"/>
              </a:solidFill>
              <a:latin typeface="Times New Roman" pitchFamily="18" charset="0"/>
              <a:cs typeface="Times New Roman" pitchFamily="18" charset="0"/>
            </a:endParaRPr>
          </a:p>
        </p:txBody>
      </p:sp>
      <p:sp>
        <p:nvSpPr>
          <p:cNvPr id="10" name="TextBox 1048603"/>
          <p:cNvSpPr txBox="1"/>
          <p:nvPr/>
        </p:nvSpPr>
        <p:spPr>
          <a:xfrm>
            <a:off x="838842" y="1268760"/>
            <a:ext cx="10418311" cy="4832092"/>
          </a:xfrm>
          <a:prstGeom prst="rect">
            <a:avLst/>
          </a:prstGeom>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200" dirty="0">
                <a:solidFill>
                  <a:srgbClr val="000000"/>
                </a:solidFill>
                <a:latin typeface="Times New Roman" pitchFamily="18" charset="0"/>
                <a:cs typeface="Times New Roman" pitchFamily="18" charset="0"/>
              </a:rPr>
              <a:t>
</a:t>
            </a:r>
            <a:r>
              <a:rPr lang="en-GB" sz="2200" dirty="0">
                <a:solidFill>
                  <a:srgbClr val="000000"/>
                </a:solidFill>
                <a:cs typeface="Times New Roman" pitchFamily="18" charset="0"/>
              </a:rPr>
              <a:t>Components of Memory Management :
</a:t>
            </a:r>
            <a:r>
              <a:rPr lang="en-GB" sz="2200" dirty="0" smtClean="0">
                <a:solidFill>
                  <a:srgbClr val="000000"/>
                </a:solidFill>
                <a:cs typeface="Times New Roman" pitchFamily="18" charset="0"/>
              </a:rPr>
              <a:t> </a:t>
            </a:r>
            <a:r>
              <a:rPr lang="en-GB" sz="2200" dirty="0">
                <a:solidFill>
                  <a:srgbClr val="000000"/>
                </a:solidFill>
                <a:cs typeface="Times New Roman" pitchFamily="18" charset="0"/>
              </a:rPr>
              <a:t>
</a:t>
            </a:r>
            <a:r>
              <a:rPr lang="en-GB" sz="2200" dirty="0" smtClean="0">
                <a:solidFill>
                  <a:srgbClr val="000000"/>
                </a:solidFill>
                <a:cs typeface="Times New Roman" pitchFamily="18" charset="0"/>
              </a:rPr>
              <a:t> Memory </a:t>
            </a:r>
            <a:r>
              <a:rPr lang="en-GB" sz="2200" dirty="0">
                <a:solidFill>
                  <a:srgbClr val="000000"/>
                </a:solidFill>
                <a:cs typeface="Times New Roman" pitchFamily="18" charset="0"/>
              </a:rPr>
              <a:t>mapping.</a:t>
            </a:r>
            <a:r>
              <a:rPr lang="en-US" altLang="en-GB" sz="2200" dirty="0">
                <a:solidFill>
                  <a:srgbClr val="000000"/>
                </a:solidFill>
                <a:cs typeface="Times New Roman" pitchFamily="18" charset="0"/>
              </a:rPr>
              <a:t> </a:t>
            </a:r>
            <a:endParaRPr lang="en-US" altLang="en-GB" sz="2200" dirty="0" smtClean="0">
              <a:solidFill>
                <a:srgbClr val="000000"/>
              </a:solidFill>
              <a:cs typeface="Times New Roman" pitchFamily="18" charset="0"/>
            </a:endParaRPr>
          </a:p>
          <a:p>
            <a:endParaRPr lang="en-US" altLang="en-GB" sz="2200" dirty="0" smtClean="0">
              <a:solidFill>
                <a:srgbClr val="000000"/>
              </a:solidFill>
              <a:cs typeface="Times New Roman" pitchFamily="18" charset="0"/>
            </a:endParaRPr>
          </a:p>
          <a:p>
            <a:r>
              <a:rPr lang="en-US" altLang="en-GB" sz="2200" dirty="0" smtClean="0">
                <a:solidFill>
                  <a:srgbClr val="000000"/>
                </a:solidFill>
                <a:cs typeface="Times New Roman" pitchFamily="18" charset="0"/>
              </a:rPr>
              <a:t> </a:t>
            </a:r>
            <a:r>
              <a:rPr lang="en-US" altLang="en-GB" sz="2200" dirty="0">
                <a:solidFill>
                  <a:srgbClr val="000000"/>
                </a:solidFill>
                <a:cs typeface="Times New Roman" pitchFamily="18" charset="0"/>
              </a:rPr>
              <a:t>Demand Paging.</a:t>
            </a:r>
            <a:r>
              <a:rPr lang="en-GB" sz="2200" dirty="0">
                <a:solidFill>
                  <a:srgbClr val="000000"/>
                </a:solidFill>
                <a:cs typeface="Times New Roman" pitchFamily="18" charset="0"/>
              </a:rPr>
              <a:t>
</a:t>
            </a:r>
            <a:endParaRPr lang="en-GB" sz="2200" dirty="0" smtClean="0">
              <a:solidFill>
                <a:srgbClr val="000000"/>
              </a:solidFill>
              <a:cs typeface="Times New Roman" pitchFamily="18" charset="0"/>
            </a:endParaRPr>
          </a:p>
          <a:p>
            <a:endParaRPr lang="en-GB" sz="2200" dirty="0">
              <a:solidFill>
                <a:srgbClr val="000000"/>
              </a:solidFill>
              <a:latin typeface="Times New Roman" pitchFamily="18" charset="0"/>
              <a:cs typeface="Times New Roman" pitchFamily="18" charset="0"/>
            </a:endParaRPr>
          </a:p>
          <a:p>
            <a:r>
              <a:rPr lang="en-GB" sz="2200" dirty="0">
                <a:solidFill>
                  <a:srgbClr val="000000"/>
                </a:solidFill>
                <a:latin typeface="Times New Roman" pitchFamily="18" charset="0"/>
                <a:cs typeface="Times New Roman" pitchFamily="18" charset="0"/>
              </a:rPr>
              <a:t>
</a:t>
            </a:r>
            <a:endParaRPr lang="en-GB" sz="2200" dirty="0" smtClean="0">
              <a:solidFill>
                <a:srgbClr val="000000"/>
              </a:solidFill>
              <a:latin typeface="Times New Roman" pitchFamily="18" charset="0"/>
              <a:cs typeface="Times New Roman" pitchFamily="18" charset="0"/>
            </a:endParaRPr>
          </a:p>
          <a:p>
            <a:endParaRPr lang="en-GB" sz="2200" dirty="0" smtClean="0">
              <a:solidFill>
                <a:srgbClr val="000000"/>
              </a:solidFill>
              <a:latin typeface="Times New Roman" pitchFamily="18" charset="0"/>
              <a:cs typeface="Times New Roman" pitchFamily="18" charset="0"/>
            </a:endParaRPr>
          </a:p>
          <a:p>
            <a:r>
              <a:rPr lang="en-GB" sz="2200" dirty="0">
                <a:solidFill>
                  <a:srgbClr val="000000"/>
                </a:solidFill>
                <a:latin typeface="Times New Roman" pitchFamily="18" charset="0"/>
                <a:cs typeface="Times New Roman" pitchFamily="18" charset="0"/>
              </a:rPr>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1960" y="2072786"/>
            <a:ext cx="6240693" cy="2398522"/>
          </a:xfrm>
          <a:prstGeom prst="rect">
            <a:avLst/>
          </a:prstGeom>
        </p:spPr>
      </p:pic>
    </p:spTree>
    <p:extLst>
      <p:ext uri="{BB962C8B-B14F-4D97-AF65-F5344CB8AC3E}">
        <p14:creationId xmlns:p14="http://schemas.microsoft.com/office/powerpoint/2010/main" val="21728748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D4DE8C01-5E51-462E-BD0E-8C94C287BD42}"/>
              </a:ext>
            </a:extLst>
          </p:cNvPr>
          <p:cNvSpPr>
            <a:spLocks noGrp="1"/>
          </p:cNvSpPr>
          <p:nvPr>
            <p:ph type="body" sz="quarter" idx="11"/>
          </p:nvPr>
        </p:nvSpPr>
        <p:spPr>
          <a:xfrm>
            <a:off x="6553200" y="1371600"/>
            <a:ext cx="5261187" cy="2265031"/>
          </a:xfrm>
        </p:spPr>
        <p:txBody>
          <a:bodyPr>
            <a:normAutofit/>
          </a:bodyPr>
          <a:lstStyle/>
          <a:p>
            <a:r>
              <a:rPr lang="pt-PT" sz="4400" dirty="0" smtClean="0">
                <a:solidFill>
                  <a:schemeClr val="bg1"/>
                </a:solidFill>
              </a:rPr>
              <a:t>NETWORK</a:t>
            </a:r>
          </a:p>
          <a:p>
            <a:endParaRPr lang="pt-PT" sz="4400" dirty="0" smtClean="0">
              <a:solidFill>
                <a:schemeClr val="bg1"/>
              </a:solidFill>
            </a:endParaRPr>
          </a:p>
          <a:p>
            <a:r>
              <a:rPr lang="pt-PT" sz="4400" dirty="0" smtClean="0">
                <a:solidFill>
                  <a:schemeClr val="bg1"/>
                </a:solidFill>
              </a:rPr>
              <a:t> FUNDAMENTALS</a:t>
            </a:r>
            <a:endParaRPr lang="pt-PT" sz="4400" dirty="0">
              <a:solidFill>
                <a:schemeClr val="bg1"/>
              </a:solidFill>
            </a:endParaRPr>
          </a:p>
        </p:txBody>
      </p:sp>
      <p:pic>
        <p:nvPicPr>
          <p:cNvPr id="5" name="Picture Placeholder 4" hidden="1">
            <a:extLst>
              <a:ext uri="{FF2B5EF4-FFF2-40B4-BE49-F238E27FC236}">
                <a16:creationId xmlns="" xmlns:a16="http://schemas.microsoft.com/office/drawing/2014/main"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Tree>
    <p:extLst>
      <p:ext uri="{BB962C8B-B14F-4D97-AF65-F5344CB8AC3E}">
        <p14:creationId xmlns:p14="http://schemas.microsoft.com/office/powerpoint/2010/main" val="3951664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p:nvPr/>
        </p:nvSpPr>
        <p:spPr>
          <a:xfrm>
            <a:off x="1447800" y="164812"/>
            <a:ext cx="9124994" cy="584775"/>
          </a:xfrm>
          <a:prstGeom prst="rect">
            <a:avLst/>
          </a:prstGeom>
        </p:spPr>
        <p:txBody>
          <a:bodyPr wrap="square">
            <a:spAutoFit/>
          </a:bodyPr>
          <a:lstStyle/>
          <a:p>
            <a:pPr algn="ctr"/>
            <a:r>
              <a:rPr lang="en-US" sz="3200" b="1" dirty="0">
                <a:solidFill>
                  <a:schemeClr val="accent1">
                    <a:lumMod val="75000"/>
                  </a:schemeClr>
                </a:solidFill>
                <a:latin typeface="Times New Roman" pitchFamily="18" charset="0"/>
                <a:cs typeface="Times New Roman" pitchFamily="18" charset="0"/>
              </a:rPr>
              <a:t>   NETWORK &amp; COMMUNICATION TYPES</a:t>
            </a:r>
            <a:endParaRPr lang="en-IN" sz="3200" b="1" dirty="0">
              <a:solidFill>
                <a:schemeClr val="accent1">
                  <a:lumMod val="75000"/>
                </a:schemeClr>
              </a:solidFill>
              <a:latin typeface="Times New Roman" pitchFamily="18" charset="0"/>
              <a:cs typeface="Times New Roman" pitchFamily="18" charset="0"/>
            </a:endParaRPr>
          </a:p>
        </p:txBody>
      </p:sp>
      <p:sp>
        <p:nvSpPr>
          <p:cNvPr id="4" name="Rectangle 3"/>
          <p:cNvSpPr/>
          <p:nvPr/>
        </p:nvSpPr>
        <p:spPr>
          <a:xfrm>
            <a:off x="533400" y="914400"/>
            <a:ext cx="10515600" cy="1477328"/>
          </a:xfrm>
          <a:prstGeom prst="rect">
            <a:avLst/>
          </a:prstGeom>
        </p:spPr>
        <p:txBody>
          <a:bodyPr wrap="square">
            <a:spAutoFit/>
          </a:bodyPr>
          <a:lstStyle/>
          <a:p>
            <a:r>
              <a:rPr lang="en-US" b="1" dirty="0">
                <a:solidFill>
                  <a:srgbClr val="000000"/>
                </a:solidFill>
                <a:latin typeface="Times New Roman" pitchFamily="18" charset="0"/>
                <a:cs typeface="Times New Roman" pitchFamily="18" charset="0"/>
              </a:rPr>
              <a:t>Network Types</a:t>
            </a:r>
            <a:r>
              <a:rPr lang="en-US" dirty="0">
                <a:solidFill>
                  <a:srgbClr val="000000"/>
                </a:solidFill>
                <a:latin typeface="Times New Roman" pitchFamily="18" charset="0"/>
                <a:cs typeface="Times New Roman" pitchFamily="18" charset="0"/>
              </a:rPr>
              <a:t>			            </a:t>
            </a:r>
            <a:r>
              <a:rPr lang="en-US" dirty="0" smtClean="0">
                <a:solidFill>
                  <a:srgbClr val="000000"/>
                </a:solidFill>
                <a:latin typeface="Times New Roman" pitchFamily="18" charset="0"/>
                <a:cs typeface="Times New Roman" pitchFamily="18" charset="0"/>
              </a:rPr>
              <a:t>                                        </a:t>
            </a:r>
            <a:r>
              <a:rPr lang="en-US" b="1" dirty="0">
                <a:solidFill>
                  <a:srgbClr val="000000"/>
                </a:solidFill>
                <a:latin typeface="Times New Roman" pitchFamily="18" charset="0"/>
                <a:cs typeface="Times New Roman" pitchFamily="18" charset="0"/>
              </a:rPr>
              <a:t>Communication Types</a:t>
            </a:r>
          </a:p>
          <a:p>
            <a:pPr lvl="1"/>
            <a:r>
              <a:rPr lang="en-US" dirty="0">
                <a:solidFill>
                  <a:srgbClr val="000000"/>
                </a:solidFill>
                <a:latin typeface="Times New Roman" pitchFamily="18" charset="0"/>
                <a:cs typeface="Times New Roman" pitchFamily="18" charset="0"/>
              </a:rPr>
              <a:t>1. LAN				</a:t>
            </a:r>
            <a:r>
              <a:rPr lang="en-US" dirty="0" smtClean="0">
                <a:solidFill>
                  <a:srgbClr val="000000"/>
                </a:solidFill>
                <a:latin typeface="Times New Roman" pitchFamily="18" charset="0"/>
                <a:cs typeface="Times New Roman" pitchFamily="18" charset="0"/>
              </a:rPr>
              <a:t>                                     </a:t>
            </a:r>
            <a:r>
              <a:rPr lang="en-US" dirty="0">
                <a:solidFill>
                  <a:srgbClr val="000000"/>
                </a:solidFill>
                <a:latin typeface="Times New Roman" pitchFamily="18" charset="0"/>
                <a:cs typeface="Times New Roman" pitchFamily="18" charset="0"/>
              </a:rPr>
              <a:t>1. Simplex</a:t>
            </a:r>
          </a:p>
          <a:p>
            <a:pPr lvl="1"/>
            <a:r>
              <a:rPr lang="en-US" dirty="0">
                <a:solidFill>
                  <a:srgbClr val="000000"/>
                </a:solidFill>
                <a:latin typeface="Times New Roman" pitchFamily="18" charset="0"/>
                <a:cs typeface="Times New Roman" pitchFamily="18" charset="0"/>
              </a:rPr>
              <a:t>2. WAN                    		               </a:t>
            </a:r>
            <a:r>
              <a:rPr lang="en-US" dirty="0" smtClean="0">
                <a:solidFill>
                  <a:srgbClr val="000000"/>
                </a:solidFill>
                <a:latin typeface="Times New Roman" pitchFamily="18" charset="0"/>
                <a:cs typeface="Times New Roman" pitchFamily="18" charset="0"/>
              </a:rPr>
              <a:t>                                      </a:t>
            </a:r>
            <a:r>
              <a:rPr lang="en-US" dirty="0">
                <a:solidFill>
                  <a:srgbClr val="000000"/>
                </a:solidFill>
                <a:latin typeface="Times New Roman" pitchFamily="18" charset="0"/>
                <a:cs typeface="Times New Roman" pitchFamily="18" charset="0"/>
              </a:rPr>
              <a:t>2. Half Duplex</a:t>
            </a:r>
          </a:p>
          <a:p>
            <a:pPr lvl="1"/>
            <a:r>
              <a:rPr lang="en-US" dirty="0">
                <a:solidFill>
                  <a:srgbClr val="000000"/>
                </a:solidFill>
                <a:latin typeface="Times New Roman" pitchFamily="18" charset="0"/>
                <a:cs typeface="Times New Roman" pitchFamily="18" charset="0"/>
              </a:rPr>
              <a:t>3. MAN 				</a:t>
            </a:r>
            <a:r>
              <a:rPr lang="en-US" dirty="0" smtClean="0">
                <a:solidFill>
                  <a:srgbClr val="000000"/>
                </a:solidFill>
                <a:latin typeface="Times New Roman" pitchFamily="18" charset="0"/>
                <a:cs typeface="Times New Roman" pitchFamily="18" charset="0"/>
              </a:rPr>
              <a:t>                                     </a:t>
            </a:r>
            <a:r>
              <a:rPr lang="en-US" dirty="0">
                <a:solidFill>
                  <a:srgbClr val="000000"/>
                </a:solidFill>
                <a:latin typeface="Times New Roman" pitchFamily="18" charset="0"/>
                <a:cs typeface="Times New Roman" pitchFamily="18" charset="0"/>
              </a:rPr>
              <a:t>3. Full Duplex</a:t>
            </a:r>
          </a:p>
          <a:p>
            <a:pPr lvl="1"/>
            <a:r>
              <a:rPr lang="en-US" dirty="0">
                <a:solidFill>
                  <a:srgbClr val="000000"/>
                </a:solidFill>
                <a:latin typeface="Times New Roman" pitchFamily="18" charset="0"/>
                <a:cs typeface="Times New Roman" pitchFamily="18" charset="0"/>
              </a:rPr>
              <a:t>		</a:t>
            </a:r>
            <a:endParaRPr lang="en-IN" dirty="0">
              <a:solidFill>
                <a:srgbClr val="000000"/>
              </a:solidFill>
              <a:latin typeface="Times New Roman" pitchFamily="18" charset="0"/>
              <a:cs typeface="Times New Roman" pitchFamily="18" charset="0"/>
            </a:endParaRPr>
          </a:p>
        </p:txBody>
      </p:sp>
      <p:pic>
        <p:nvPicPr>
          <p:cNvPr id="6" name="Picture 4" descr="Image result for simplex half duplex full duplex diagra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62800" y="3048000"/>
            <a:ext cx="4076327" cy="28893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143" y="2590800"/>
            <a:ext cx="5817514" cy="3577771"/>
          </a:xfrm>
          <a:prstGeom prst="rect">
            <a:avLst/>
          </a:prstGeom>
        </p:spPr>
      </p:pic>
    </p:spTree>
    <p:extLst>
      <p:ext uri="{BB962C8B-B14F-4D97-AF65-F5344CB8AC3E}">
        <p14:creationId xmlns:p14="http://schemas.microsoft.com/office/powerpoint/2010/main" val="26428275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3800" y="228600"/>
            <a:ext cx="4796506" cy="584775"/>
          </a:xfrm>
          <a:prstGeom prst="rect">
            <a:avLst/>
          </a:prstGeom>
        </p:spPr>
        <p:txBody>
          <a:bodyPr wrap="none">
            <a:spAutoFit/>
          </a:bodyPr>
          <a:lstStyle/>
          <a:p>
            <a:r>
              <a:rPr lang="en-US" sz="3200" b="1" dirty="0">
                <a:solidFill>
                  <a:schemeClr val="accent1">
                    <a:lumMod val="75000"/>
                  </a:schemeClr>
                </a:solidFill>
              </a:rPr>
              <a:t>Network Topologies</a:t>
            </a:r>
            <a:endParaRPr lang="en-IN" sz="3200" b="1" dirty="0">
              <a:solidFill>
                <a:schemeClr val="accent1">
                  <a:lumMod val="75000"/>
                </a:schemeClr>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600" y="1086112"/>
            <a:ext cx="3419476" cy="170973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7053" y="1086112"/>
            <a:ext cx="3810000" cy="1905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143" y="1086112"/>
            <a:ext cx="3810000" cy="19050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3571" y="3715657"/>
            <a:ext cx="3193143" cy="2753052"/>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67629" y="3384678"/>
            <a:ext cx="4462677" cy="3190168"/>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9200" y="3384678"/>
            <a:ext cx="3124200" cy="2939922"/>
          </a:xfrm>
          <a:prstGeom prst="rect">
            <a:avLst/>
          </a:prstGeom>
        </p:spPr>
      </p:pic>
      <p:sp>
        <p:nvSpPr>
          <p:cNvPr id="13" name="TextBox 12"/>
          <p:cNvSpPr txBox="1"/>
          <p:nvPr/>
        </p:nvSpPr>
        <p:spPr>
          <a:xfrm>
            <a:off x="898192" y="3364468"/>
            <a:ext cx="2378408" cy="369332"/>
          </a:xfrm>
          <a:prstGeom prst="rect">
            <a:avLst/>
          </a:prstGeom>
          <a:noFill/>
        </p:spPr>
        <p:txBody>
          <a:bodyPr wrap="none" rtlCol="0">
            <a:spAutoFit/>
          </a:bodyPr>
          <a:lstStyle/>
          <a:p>
            <a:r>
              <a:rPr lang="en-US" dirty="0" smtClean="0">
                <a:solidFill>
                  <a:srgbClr val="000000"/>
                </a:solidFill>
              </a:rPr>
              <a:t>Full Mesh Topology</a:t>
            </a:r>
            <a:endParaRPr lang="en-US" dirty="0">
              <a:solidFill>
                <a:srgbClr val="000000"/>
              </a:solidFill>
            </a:endParaRPr>
          </a:p>
        </p:txBody>
      </p:sp>
      <p:sp>
        <p:nvSpPr>
          <p:cNvPr id="14" name="TextBox 13"/>
          <p:cNvSpPr txBox="1"/>
          <p:nvPr/>
        </p:nvSpPr>
        <p:spPr>
          <a:xfrm>
            <a:off x="9508715" y="5921577"/>
            <a:ext cx="1785169" cy="369332"/>
          </a:xfrm>
          <a:prstGeom prst="rect">
            <a:avLst/>
          </a:prstGeom>
          <a:solidFill>
            <a:schemeClr val="bg1"/>
          </a:solidFill>
        </p:spPr>
        <p:txBody>
          <a:bodyPr wrap="none" rtlCol="0">
            <a:spAutoFit/>
          </a:bodyPr>
          <a:lstStyle/>
          <a:p>
            <a:r>
              <a:rPr lang="en-US" dirty="0" smtClean="0">
                <a:solidFill>
                  <a:srgbClr val="000000"/>
                </a:solidFill>
              </a:rPr>
              <a:t>Tree Topology</a:t>
            </a:r>
            <a:endParaRPr lang="en-US" dirty="0">
              <a:solidFill>
                <a:srgbClr val="000000"/>
              </a:solidFill>
            </a:endParaRPr>
          </a:p>
        </p:txBody>
      </p:sp>
    </p:spTree>
    <p:extLst>
      <p:ext uri="{BB962C8B-B14F-4D97-AF65-F5344CB8AC3E}">
        <p14:creationId xmlns:p14="http://schemas.microsoft.com/office/powerpoint/2010/main" val="16019691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143000"/>
            <a:ext cx="11551436" cy="5334000"/>
          </a:xfrm>
          <a:prstGeom prst="rect">
            <a:avLst/>
          </a:prstGeom>
        </p:spPr>
      </p:pic>
      <p:sp>
        <p:nvSpPr>
          <p:cNvPr id="3" name="Rectangle 2"/>
          <p:cNvSpPr/>
          <p:nvPr/>
        </p:nvSpPr>
        <p:spPr>
          <a:xfrm>
            <a:off x="2321104" y="152400"/>
            <a:ext cx="7528023" cy="646331"/>
          </a:xfrm>
          <a:prstGeom prst="rect">
            <a:avLst/>
          </a:prstGeom>
        </p:spPr>
        <p:txBody>
          <a:bodyPr wrap="none">
            <a:spAutoFit/>
          </a:bodyPr>
          <a:lstStyle/>
          <a:p>
            <a:pPr algn="ctr"/>
            <a:r>
              <a:rPr lang="en-US" sz="3600" b="1" dirty="0">
                <a:solidFill>
                  <a:schemeClr val="accent1">
                    <a:lumMod val="75000"/>
                  </a:schemeClr>
                </a:solidFill>
              </a:rPr>
              <a:t>Complete OSI layer Protocol</a:t>
            </a:r>
          </a:p>
        </p:txBody>
      </p:sp>
    </p:spTree>
    <p:extLst>
      <p:ext uri="{BB962C8B-B14F-4D97-AF65-F5344CB8AC3E}">
        <p14:creationId xmlns:p14="http://schemas.microsoft.com/office/powerpoint/2010/main" val="42914150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4413" y="1845469"/>
            <a:ext cx="3827574" cy="4733760"/>
          </a:xfrm>
          <a:prstGeom prst="rect">
            <a:avLst/>
          </a:prstGeom>
        </p:spPr>
      </p:pic>
      <p:sp>
        <p:nvSpPr>
          <p:cNvPr id="2" name="Rectangle 1"/>
          <p:cNvSpPr/>
          <p:nvPr/>
        </p:nvSpPr>
        <p:spPr>
          <a:xfrm>
            <a:off x="4267200" y="191869"/>
            <a:ext cx="3084499" cy="646331"/>
          </a:xfrm>
          <a:prstGeom prst="rect">
            <a:avLst/>
          </a:prstGeom>
        </p:spPr>
        <p:txBody>
          <a:bodyPr wrap="none">
            <a:spAutoFit/>
          </a:bodyPr>
          <a:lstStyle/>
          <a:p>
            <a:pPr algn="ctr"/>
            <a:r>
              <a:rPr lang="en-IN" sz="3600" dirty="0">
                <a:solidFill>
                  <a:schemeClr val="accent1">
                    <a:lumMod val="75000"/>
                  </a:schemeClr>
                </a:solidFill>
                <a:ea typeface="Verdana"/>
                <a:cs typeface="Verdana"/>
              </a:rPr>
              <a:t>Components</a:t>
            </a:r>
            <a:endParaRPr lang="en-IN" sz="2800" dirty="0">
              <a:solidFill>
                <a:schemeClr val="accent1">
                  <a:lumMod val="75000"/>
                </a:schemeClr>
              </a:solidFill>
              <a:ea typeface="Verdana"/>
              <a:cs typeface="Verdana"/>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838200"/>
            <a:ext cx="2686050" cy="2014538"/>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2878" y="702469"/>
            <a:ext cx="3048000" cy="22860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1600" y="3458401"/>
            <a:ext cx="3450878" cy="2561399"/>
          </a:xfrm>
          <a:prstGeom prst="rect">
            <a:avLst/>
          </a:prstGeom>
        </p:spPr>
      </p:pic>
      <p:sp>
        <p:nvSpPr>
          <p:cNvPr id="9" name="TextBox 8"/>
          <p:cNvSpPr txBox="1"/>
          <p:nvPr/>
        </p:nvSpPr>
        <p:spPr>
          <a:xfrm>
            <a:off x="2209800" y="3458401"/>
            <a:ext cx="1447800" cy="461665"/>
          </a:xfrm>
          <a:prstGeom prst="rect">
            <a:avLst/>
          </a:prstGeom>
          <a:noFill/>
        </p:spPr>
        <p:txBody>
          <a:bodyPr wrap="square" rtlCol="0">
            <a:spAutoFit/>
          </a:bodyPr>
          <a:lstStyle/>
          <a:p>
            <a:r>
              <a:rPr lang="en-US" sz="2400" b="1" dirty="0" smtClean="0">
                <a:solidFill>
                  <a:srgbClr val="0070C0"/>
                </a:solidFill>
              </a:rPr>
              <a:t>Router</a:t>
            </a:r>
            <a:endParaRPr lang="en-US" sz="2400" b="1" dirty="0">
              <a:solidFill>
                <a:srgbClr val="0070C0"/>
              </a:solidFill>
            </a:endParaRPr>
          </a:p>
        </p:txBody>
      </p:sp>
    </p:spTree>
    <p:extLst>
      <p:ext uri="{BB962C8B-B14F-4D97-AF65-F5344CB8AC3E}">
        <p14:creationId xmlns:p14="http://schemas.microsoft.com/office/powerpoint/2010/main" val="211284975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57225" y="148040"/>
            <a:ext cx="9144000" cy="1001713"/>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algn="ctr"/>
            <a:r>
              <a:rPr lang="en-US" sz="2400" b="1" dirty="0" smtClean="0">
                <a:solidFill>
                  <a:schemeClr val="accent1">
                    <a:lumMod val="75000"/>
                  </a:schemeClr>
                </a:solidFill>
                <a:latin typeface="Times New Roman" panose="02020603050405020304" pitchFamily="18" charset="0"/>
                <a:cs typeface="Times New Roman" panose="02020603050405020304" pitchFamily="18" charset="0"/>
              </a:rPr>
              <a:t>   </a:t>
            </a:r>
            <a:r>
              <a:rPr lang="en-US" sz="3200" b="1" dirty="0" smtClean="0">
                <a:solidFill>
                  <a:schemeClr val="accent1">
                    <a:lumMod val="75000"/>
                  </a:schemeClr>
                </a:solidFill>
                <a:latin typeface="Times New Roman" panose="02020603050405020304" pitchFamily="18" charset="0"/>
                <a:cs typeface="Times New Roman" panose="02020603050405020304" pitchFamily="18" charset="0"/>
              </a:rPr>
              <a:t>IP ADDRESS CLASSES</a:t>
            </a:r>
            <a:endParaRPr lang="en-US" sz="2400"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304800" y="818980"/>
            <a:ext cx="6457950" cy="707886"/>
          </a:xfrm>
          <a:prstGeom prst="rect">
            <a:avLst/>
          </a:prstGeom>
          <a:noFill/>
        </p:spPr>
        <p:txBody>
          <a:bodyPr wrap="square" rtlCol="0">
            <a:spAutoFit/>
          </a:bodyPr>
          <a:lstStyle/>
          <a:p>
            <a:pPr marL="342900" indent="-342900">
              <a:buClr>
                <a:srgbClr val="000000"/>
              </a:buClr>
              <a:buFont typeface="Arial" pitchFamily="34" charset="0"/>
              <a:buChar char="•"/>
            </a:pPr>
            <a:r>
              <a:rPr lang="en-US" sz="2000" dirty="0">
                <a:solidFill>
                  <a:srgbClr val="000000"/>
                </a:solidFill>
                <a:latin typeface="Times New Roman" panose="02020603050405020304" pitchFamily="18" charset="0"/>
                <a:cs typeface="Times New Roman" panose="02020603050405020304" pitchFamily="18" charset="0"/>
              </a:rPr>
              <a:t>IP(Internet Protocol) Address is logical address which is given to the devices connected to the network.</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9437" y="4114800"/>
            <a:ext cx="4295775"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485775" y="4267200"/>
            <a:ext cx="6096000" cy="707886"/>
          </a:xfrm>
          <a:prstGeom prst="rect">
            <a:avLst/>
          </a:prstGeom>
        </p:spPr>
        <p:txBody>
          <a:bodyPr>
            <a:spAutoFit/>
          </a:bodyPr>
          <a:lstStyle/>
          <a:p>
            <a:pPr marL="285750" indent="-285750" algn="just">
              <a:buFont typeface="Arial" pitchFamily="34" charset="0"/>
              <a:buChar char="•"/>
            </a:pPr>
            <a:r>
              <a:rPr lang="en-US" sz="2000" dirty="0" err="1">
                <a:latin typeface="Times New Roman" pitchFamily="18" charset="0"/>
                <a:cs typeface="Times New Roman" pitchFamily="18" charset="0"/>
              </a:rPr>
              <a:t>Subnetting</a:t>
            </a:r>
            <a:r>
              <a:rPr lang="en-US" sz="2000" dirty="0">
                <a:latin typeface="Times New Roman" pitchFamily="18" charset="0"/>
                <a:cs typeface="Times New Roman" pitchFamily="18" charset="0"/>
              </a:rPr>
              <a:t> is a process of dividing a large network into smaller networks.</a:t>
            </a:r>
            <a:endParaRPr lang="en-IN" sz="2000" dirty="0">
              <a:latin typeface="Times New Roman" pitchFamily="18" charset="0"/>
              <a:cs typeface="Times New Roman" pitchFamily="18" charset="0"/>
            </a:endParaRPr>
          </a:p>
        </p:txBody>
      </p:sp>
      <p:sp>
        <p:nvSpPr>
          <p:cNvPr id="7" name="Rectangle 6"/>
          <p:cNvSpPr/>
          <p:nvPr/>
        </p:nvSpPr>
        <p:spPr>
          <a:xfrm>
            <a:off x="2094919" y="3491476"/>
            <a:ext cx="2877711" cy="584775"/>
          </a:xfrm>
          <a:prstGeom prst="rect">
            <a:avLst/>
          </a:prstGeom>
        </p:spPr>
        <p:txBody>
          <a:bodyPr wrap="none">
            <a:spAutoFit/>
          </a:bodyPr>
          <a:lstStyle/>
          <a:p>
            <a:r>
              <a:rPr lang="en-US" sz="3200" b="1" dirty="0" smtClean="0">
                <a:solidFill>
                  <a:schemeClr val="accent1">
                    <a:lumMod val="75000"/>
                  </a:schemeClr>
                </a:solidFill>
                <a:latin typeface="Times New Roman" panose="02020603050405020304" pitchFamily="18" charset="0"/>
                <a:cs typeface="Times New Roman" panose="02020603050405020304" pitchFamily="18" charset="0"/>
              </a:rPr>
              <a:t>SUBNETTING</a:t>
            </a:r>
            <a:endParaRPr lang="en-US" sz="400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1775" y="641639"/>
            <a:ext cx="5562600" cy="3328129"/>
          </a:xfrm>
          <a:prstGeom prst="rect">
            <a:avLst/>
          </a:prstGeom>
        </p:spPr>
      </p:pic>
    </p:spTree>
    <p:extLst>
      <p:ext uri="{BB962C8B-B14F-4D97-AF65-F5344CB8AC3E}">
        <p14:creationId xmlns:p14="http://schemas.microsoft.com/office/powerpoint/2010/main" val="13117620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D4DE8C01-5E51-462E-BD0E-8C94C287BD42}"/>
              </a:ext>
            </a:extLst>
          </p:cNvPr>
          <p:cNvSpPr>
            <a:spLocks noGrp="1"/>
          </p:cNvSpPr>
          <p:nvPr>
            <p:ph type="body" sz="quarter" idx="11"/>
          </p:nvPr>
        </p:nvSpPr>
        <p:spPr>
          <a:xfrm>
            <a:off x="5667372" y="1000108"/>
            <a:ext cx="6072230" cy="1000132"/>
          </a:xfrm>
        </p:spPr>
        <p:txBody>
          <a:bodyPr>
            <a:normAutofit/>
          </a:bodyPr>
          <a:lstStyle/>
          <a:p>
            <a:pPr algn="l"/>
            <a:r>
              <a:rPr lang="en-US" sz="4200" dirty="0" smtClean="0">
                <a:solidFill>
                  <a:schemeClr val="bg1"/>
                </a:solidFill>
              </a:rPr>
              <a:t>NETWORK  SERVICES</a:t>
            </a:r>
            <a:endParaRPr lang="pt-PT" sz="4200" dirty="0">
              <a:solidFill>
                <a:schemeClr val="bg1"/>
              </a:solidFill>
            </a:endParaRPr>
          </a:p>
        </p:txBody>
      </p:sp>
      <p:pic>
        <p:nvPicPr>
          <p:cNvPr id="5" name="Picture Placeholder 4" hidden="1">
            <a:extLst>
              <a:ext uri="{FF2B5EF4-FFF2-40B4-BE49-F238E27FC236}">
                <a16:creationId xmlns="" xmlns:a16="http://schemas.microsoft.com/office/drawing/2014/main"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Tree>
    <p:extLst>
      <p:ext uri="{BB962C8B-B14F-4D97-AF65-F5344CB8AC3E}">
        <p14:creationId xmlns:p14="http://schemas.microsoft.com/office/powerpoint/2010/main" val="820280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7734" y="260648"/>
            <a:ext cx="12192000" cy="646331"/>
          </a:xfrm>
          <a:prstGeom prst="rect">
            <a:avLst/>
          </a:prstGeom>
          <a:noFill/>
        </p:spPr>
        <p:txBody>
          <a:bodyPr wrap="square" rtlCol="0">
            <a:spAutoFit/>
          </a:bodyPr>
          <a:lstStyle/>
          <a:p>
            <a:pPr algn="ctr"/>
            <a:r>
              <a:rPr lang="en-IN" sz="3600" b="1" dirty="0" smtClean="0">
                <a:solidFill>
                  <a:schemeClr val="tx2">
                    <a:lumMod val="75000"/>
                  </a:schemeClr>
                </a:solidFill>
                <a:cs typeface="Times New Roman" panose="02020603050405020304" pitchFamily="18" charset="0"/>
              </a:rPr>
              <a:t>Proxy</a:t>
            </a:r>
            <a:endParaRPr lang="en-IN" sz="3600" b="1" dirty="0">
              <a:solidFill>
                <a:schemeClr val="tx2">
                  <a:lumMod val="75000"/>
                </a:schemeClr>
              </a:solidFill>
              <a:cs typeface="Times New Roman" panose="02020603050405020304" pitchFamily="18" charset="0"/>
            </a:endParaRPr>
          </a:p>
        </p:txBody>
      </p:sp>
      <p:pic>
        <p:nvPicPr>
          <p:cNvPr id="1026" name="Picture 2"/>
          <p:cNvPicPr>
            <a:picLocks noChangeAspect="1" noChangeArrowheads="1"/>
          </p:cNvPicPr>
          <p:nvPr/>
        </p:nvPicPr>
        <p:blipFill>
          <a:blip r:embed="rId2"/>
          <a:srcRect/>
          <a:stretch>
            <a:fillRect/>
          </a:stretch>
        </p:blipFill>
        <p:spPr bwMode="auto">
          <a:xfrm>
            <a:off x="1523968" y="2428868"/>
            <a:ext cx="9215502" cy="3571900"/>
          </a:xfrm>
          <a:prstGeom prst="rect">
            <a:avLst/>
          </a:prstGeom>
          <a:noFill/>
          <a:ln w="9525">
            <a:noFill/>
            <a:miter lim="800000"/>
            <a:headEnd/>
            <a:tailEnd/>
          </a:ln>
          <a:effectLst/>
        </p:spPr>
      </p:pic>
      <p:sp>
        <p:nvSpPr>
          <p:cNvPr id="12" name="TextBox 11"/>
          <p:cNvSpPr txBox="1"/>
          <p:nvPr/>
        </p:nvSpPr>
        <p:spPr>
          <a:xfrm>
            <a:off x="595274" y="1188725"/>
            <a:ext cx="9858444" cy="830997"/>
          </a:xfrm>
          <a:prstGeom prst="rect">
            <a:avLst/>
          </a:prstGeom>
          <a:noFill/>
        </p:spPr>
        <p:txBody>
          <a:bodyPr wrap="square" rtlCol="0">
            <a:spAutoFit/>
          </a:bodyPr>
          <a:lstStyle/>
          <a:p>
            <a:pPr marL="876300" lvl="1" indent="-342900">
              <a:buClr>
                <a:srgbClr val="000000"/>
              </a:buClr>
              <a:buSzPts val="2400"/>
              <a:buFont typeface="Arial" pitchFamily="34" charset="0"/>
              <a:buChar char="•"/>
            </a:pPr>
            <a:r>
              <a:rPr lang="en-US" sz="2400" dirty="0" smtClean="0">
                <a:solidFill>
                  <a:srgbClr val="000000"/>
                </a:solidFill>
              </a:rPr>
              <a:t>   Acts as an intermediary between the user's computer and the Internet</a:t>
            </a:r>
          </a:p>
        </p:txBody>
      </p:sp>
      <p:sp>
        <p:nvSpPr>
          <p:cNvPr id="13" name="TextBox 12"/>
          <p:cNvSpPr txBox="1"/>
          <p:nvPr/>
        </p:nvSpPr>
        <p:spPr>
          <a:xfrm>
            <a:off x="595274" y="2097937"/>
            <a:ext cx="9858444" cy="461665"/>
          </a:xfrm>
          <a:prstGeom prst="rect">
            <a:avLst/>
          </a:prstGeom>
          <a:noFill/>
        </p:spPr>
        <p:txBody>
          <a:bodyPr wrap="square" rtlCol="0">
            <a:spAutoFit/>
          </a:bodyPr>
          <a:lstStyle/>
          <a:p>
            <a:pPr marL="876300" lvl="1" indent="-342900">
              <a:buClr>
                <a:srgbClr val="000000"/>
              </a:buClr>
              <a:buSzPts val="2400"/>
              <a:buFont typeface="Arial" pitchFamily="34" charset="0"/>
              <a:buChar char="•"/>
            </a:pPr>
            <a:r>
              <a:rPr lang="en-US" sz="2400" dirty="0" smtClean="0">
                <a:solidFill>
                  <a:srgbClr val="000000"/>
                </a:solidFill>
              </a:rPr>
              <a:t>   Types of Proxy :</a:t>
            </a:r>
          </a:p>
        </p:txBody>
      </p:sp>
      <p:pic>
        <p:nvPicPr>
          <p:cNvPr id="1027" name="Picture 3"/>
          <p:cNvPicPr>
            <a:picLocks noChangeAspect="1" noChangeArrowheads="1"/>
          </p:cNvPicPr>
          <p:nvPr/>
        </p:nvPicPr>
        <p:blipFill>
          <a:blip r:embed="rId3"/>
          <a:srcRect t="11693" b="9799"/>
          <a:stretch>
            <a:fillRect/>
          </a:stretch>
        </p:blipFill>
        <p:spPr bwMode="auto">
          <a:xfrm>
            <a:off x="595274" y="2714620"/>
            <a:ext cx="5000660" cy="3714776"/>
          </a:xfrm>
          <a:prstGeom prst="rect">
            <a:avLst/>
          </a:prstGeom>
          <a:noFill/>
          <a:ln w="9525">
            <a:noFill/>
            <a:miter lim="800000"/>
            <a:headEnd/>
            <a:tailEnd/>
          </a:ln>
          <a:effectLst/>
        </p:spPr>
      </p:pic>
      <p:pic>
        <p:nvPicPr>
          <p:cNvPr id="1029" name="Picture 5"/>
          <p:cNvPicPr>
            <a:picLocks noChangeAspect="1" noChangeArrowheads="1"/>
          </p:cNvPicPr>
          <p:nvPr/>
        </p:nvPicPr>
        <p:blipFill>
          <a:blip r:embed="rId4"/>
          <a:srcRect l="3574" t="12513"/>
          <a:stretch>
            <a:fillRect/>
          </a:stretch>
        </p:blipFill>
        <p:spPr bwMode="auto">
          <a:xfrm>
            <a:off x="6596066" y="2643182"/>
            <a:ext cx="5381620" cy="3995739"/>
          </a:xfrm>
          <a:prstGeom prst="rect">
            <a:avLst/>
          </a:prstGeom>
          <a:noFill/>
          <a:ln w="9525">
            <a:noFill/>
            <a:miter lim="800000"/>
            <a:headEnd/>
            <a:tailEnd/>
          </a:ln>
          <a:effectLst/>
        </p:spPr>
      </p:pic>
      <p:cxnSp>
        <p:nvCxnSpPr>
          <p:cNvPr id="17" name="Straight Connector 16"/>
          <p:cNvCxnSpPr>
            <a:stCxn id="1026" idx="0"/>
          </p:cNvCxnSpPr>
          <p:nvPr/>
        </p:nvCxnSpPr>
        <p:spPr>
          <a:xfrm rot="16200000" flipH="1">
            <a:off x="4149314" y="4411273"/>
            <a:ext cx="4000528" cy="357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555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nodeType="clickEffect">
                                  <p:stCondLst>
                                    <p:cond delay="0"/>
                                  </p:stCondLst>
                                  <p:childTnLst>
                                    <p:animEffect transition="out" filter="slide(fromBottom)">
                                      <p:cBhvr>
                                        <p:cTn id="6" dur="500"/>
                                        <p:tgtEl>
                                          <p:spTgt spid="1026"/>
                                        </p:tgtEl>
                                      </p:cBhvr>
                                    </p:animEffect>
                                    <p:set>
                                      <p:cBhvr>
                                        <p:cTn id="7" dur="1" fill="hold">
                                          <p:stCondLst>
                                            <p:cond delay="499"/>
                                          </p:stCondLst>
                                        </p:cTn>
                                        <p:tgtEl>
                                          <p:spTgt spid="102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slide(fromBottom)">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027"/>
                                        </p:tgtEl>
                                        <p:attrNameLst>
                                          <p:attrName>style.visibility</p:attrName>
                                        </p:attrNameLst>
                                      </p:cBhvr>
                                      <p:to>
                                        <p:strVal val="visible"/>
                                      </p:to>
                                    </p:set>
                                    <p:animEffect transition="in" filter="slide(fromBottom)">
                                      <p:cBhvr>
                                        <p:cTn id="17" dur="500"/>
                                        <p:tgtEl>
                                          <p:spTgt spid="1027"/>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slide(fromBottom)">
                                      <p:cBhvr>
                                        <p:cTn id="22" dur="500"/>
                                        <p:tgtEl>
                                          <p:spTgt spid="17"/>
                                        </p:tgtEl>
                                      </p:cBhvr>
                                    </p:animEffect>
                                  </p:childTnLst>
                                </p:cTn>
                              </p:par>
                              <p:par>
                                <p:cTn id="23" presetID="12" presetClass="entr" presetSubtype="4" fill="hold" nodeType="withEffect">
                                  <p:stCondLst>
                                    <p:cond delay="0"/>
                                  </p:stCondLst>
                                  <p:childTnLst>
                                    <p:set>
                                      <p:cBhvr>
                                        <p:cTn id="24" dur="1" fill="hold">
                                          <p:stCondLst>
                                            <p:cond delay="0"/>
                                          </p:stCondLst>
                                        </p:cTn>
                                        <p:tgtEl>
                                          <p:spTgt spid="1029"/>
                                        </p:tgtEl>
                                        <p:attrNameLst>
                                          <p:attrName>style.visibility</p:attrName>
                                        </p:attrNameLst>
                                      </p:cBhvr>
                                      <p:to>
                                        <p:strVal val="visible"/>
                                      </p:to>
                                    </p:set>
                                    <p:animEffect transition="in" filter="slide(fromBottom)">
                                      <p:cBhvr>
                                        <p:cTn id="25"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D4DE8C01-5E51-462E-BD0E-8C94C287BD42}"/>
              </a:ext>
            </a:extLst>
          </p:cNvPr>
          <p:cNvSpPr>
            <a:spLocks noGrp="1"/>
          </p:cNvSpPr>
          <p:nvPr>
            <p:ph type="body" sz="quarter" idx="11"/>
          </p:nvPr>
        </p:nvSpPr>
        <p:spPr>
          <a:xfrm>
            <a:off x="4419600" y="457200"/>
            <a:ext cx="7135813" cy="3048000"/>
          </a:xfrm>
        </p:spPr>
        <p:txBody>
          <a:bodyPr>
            <a:normAutofit/>
          </a:bodyPr>
          <a:lstStyle/>
          <a:p>
            <a:r>
              <a:rPr lang="pt-PT" sz="4200" dirty="0" smtClean="0">
                <a:solidFill>
                  <a:schemeClr val="bg1"/>
                </a:solidFill>
              </a:rPr>
              <a:t>Fundamentals Of</a:t>
            </a:r>
          </a:p>
          <a:p>
            <a:endParaRPr lang="pt-PT" sz="4200" dirty="0">
              <a:solidFill>
                <a:schemeClr val="bg1"/>
              </a:solidFill>
            </a:endParaRPr>
          </a:p>
          <a:p>
            <a:r>
              <a:rPr lang="pt-PT" sz="4200" dirty="0" smtClean="0">
                <a:solidFill>
                  <a:schemeClr val="bg1"/>
                </a:solidFill>
              </a:rPr>
              <a:t> Hardware</a:t>
            </a:r>
            <a:endParaRPr lang="pt-PT" sz="4200" dirty="0">
              <a:solidFill>
                <a:schemeClr val="bg1"/>
              </a:solidFill>
            </a:endParaRPr>
          </a:p>
        </p:txBody>
      </p:sp>
      <p:pic>
        <p:nvPicPr>
          <p:cNvPr id="5" name="Picture Placeholder 4" hidden="1">
            <a:extLst>
              <a:ext uri="{FF2B5EF4-FFF2-40B4-BE49-F238E27FC236}">
                <a16:creationId xmlns="" xmlns:a16="http://schemas.microsoft.com/office/drawing/2014/main"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Tree>
    <p:extLst>
      <p:ext uri="{BB962C8B-B14F-4D97-AF65-F5344CB8AC3E}">
        <p14:creationId xmlns:p14="http://schemas.microsoft.com/office/powerpoint/2010/main" val="3536416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734" y="260648"/>
            <a:ext cx="12192000" cy="707886"/>
          </a:xfrm>
          <a:prstGeom prst="rect">
            <a:avLst/>
          </a:prstGeom>
          <a:noFill/>
        </p:spPr>
        <p:txBody>
          <a:bodyPr wrap="square" rtlCol="0">
            <a:spAutoFit/>
          </a:bodyPr>
          <a:lstStyle/>
          <a:p>
            <a:pPr algn="ctr"/>
            <a:r>
              <a:rPr lang="en-US" sz="4000" b="1" dirty="0" smtClean="0">
                <a:solidFill>
                  <a:schemeClr val="tx2">
                    <a:lumMod val="75000"/>
                  </a:schemeClr>
                </a:solidFill>
              </a:rPr>
              <a:t>Directory Services </a:t>
            </a:r>
            <a:endParaRPr lang="en-IN" sz="4000" b="1" dirty="0">
              <a:solidFill>
                <a:schemeClr val="tx2">
                  <a:lumMod val="75000"/>
                </a:schemeClr>
              </a:solidFill>
              <a:cs typeface="Times New Roman" panose="02020603050405020304" pitchFamily="18" charset="0"/>
            </a:endParaRPr>
          </a:p>
        </p:txBody>
      </p:sp>
      <p:sp>
        <p:nvSpPr>
          <p:cNvPr id="7" name="Rectangle 6"/>
          <p:cNvSpPr/>
          <p:nvPr/>
        </p:nvSpPr>
        <p:spPr>
          <a:xfrm>
            <a:off x="595274" y="1214422"/>
            <a:ext cx="11358642" cy="3093154"/>
          </a:xfrm>
          <a:prstGeom prst="rect">
            <a:avLst/>
          </a:prstGeom>
        </p:spPr>
        <p:txBody>
          <a:bodyPr wrap="square">
            <a:spAutoFit/>
          </a:bodyPr>
          <a:lstStyle/>
          <a:p>
            <a:pPr>
              <a:buSzPct val="121000"/>
              <a:buFont typeface="Arial" pitchFamily="34" charset="0"/>
              <a:buChar char="•"/>
            </a:pPr>
            <a:r>
              <a:rPr lang="en-US" sz="2400" kern="0" dirty="0" smtClean="0">
                <a:solidFill>
                  <a:srgbClr val="000000"/>
                </a:solidFill>
                <a:cs typeface="Times New Roman" pitchFamily="18" charset="0"/>
                <a:sym typeface="Arial"/>
              </a:rPr>
              <a:t>    Directory services contain data and metadata</a:t>
            </a:r>
          </a:p>
          <a:p>
            <a:pPr>
              <a:buSzPct val="121000"/>
              <a:buFont typeface="Arial" pitchFamily="34" charset="0"/>
              <a:buChar char="•"/>
            </a:pPr>
            <a:endParaRPr lang="en-US" sz="2400" kern="0" dirty="0" smtClean="0">
              <a:solidFill>
                <a:srgbClr val="000000"/>
              </a:solidFill>
              <a:cs typeface="Times New Roman" pitchFamily="18" charset="0"/>
              <a:sym typeface="Arial"/>
            </a:endParaRPr>
          </a:p>
          <a:p>
            <a:pPr>
              <a:lnSpc>
                <a:spcPct val="150000"/>
              </a:lnSpc>
              <a:buSzPct val="121000"/>
              <a:buFont typeface="Arial" pitchFamily="34" charset="0"/>
              <a:buChar char="•"/>
            </a:pPr>
            <a:r>
              <a:rPr lang="en-US" sz="2400" kern="0" dirty="0" smtClean="0">
                <a:solidFill>
                  <a:srgbClr val="000000"/>
                </a:solidFill>
                <a:cs typeface="Times New Roman" pitchFamily="18" charset="0"/>
                <a:sym typeface="Arial"/>
              </a:rPr>
              <a:t>    X.500 formed the basis of a standard that is widely deployed known as LDAP.</a:t>
            </a:r>
          </a:p>
          <a:p>
            <a:pPr>
              <a:lnSpc>
                <a:spcPct val="150000"/>
              </a:lnSpc>
              <a:buSzPct val="121000"/>
              <a:buFont typeface="Arial" pitchFamily="34" charset="0"/>
              <a:buChar char="•"/>
            </a:pPr>
            <a:endParaRPr lang="en-US" sz="1600" kern="0" dirty="0" smtClean="0">
              <a:solidFill>
                <a:srgbClr val="000000"/>
              </a:solidFill>
              <a:cs typeface="Times New Roman" pitchFamily="18" charset="0"/>
              <a:sym typeface="Arial"/>
            </a:endParaRPr>
          </a:p>
          <a:p>
            <a:pPr>
              <a:buSzPct val="121000"/>
              <a:buFont typeface="Arial" pitchFamily="34" charset="0"/>
              <a:buChar char="•"/>
            </a:pPr>
            <a:r>
              <a:rPr lang="en-US" sz="2400" dirty="0" smtClean="0">
                <a:solidFill>
                  <a:srgbClr val="000000"/>
                </a:solidFill>
              </a:rPr>
              <a:t>    LDAP</a:t>
            </a:r>
          </a:p>
          <a:p>
            <a:pPr>
              <a:buSzPct val="121000"/>
              <a:buFont typeface="Arial" pitchFamily="34" charset="0"/>
              <a:buChar char="•"/>
            </a:pPr>
            <a:endParaRPr lang="en-US" sz="2400" dirty="0">
              <a:solidFill>
                <a:srgbClr val="000000"/>
              </a:solidFill>
            </a:endParaRP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424" t="16353" r="11778" b="5942"/>
          <a:stretch/>
        </p:blipFill>
        <p:spPr>
          <a:xfrm>
            <a:off x="4881554" y="2928934"/>
            <a:ext cx="7103881" cy="3641294"/>
          </a:xfrm>
          <a:prstGeom prst="rect">
            <a:avLst/>
          </a:prstGeom>
        </p:spPr>
      </p:pic>
    </p:spTree>
    <p:extLst>
      <p:ext uri="{BB962C8B-B14F-4D97-AF65-F5344CB8AC3E}">
        <p14:creationId xmlns:p14="http://schemas.microsoft.com/office/powerpoint/2010/main" val="3697091004"/>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lide(fromBottom)">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734" y="260648"/>
            <a:ext cx="12192000" cy="707886"/>
          </a:xfrm>
          <a:prstGeom prst="rect">
            <a:avLst/>
          </a:prstGeom>
          <a:noFill/>
        </p:spPr>
        <p:txBody>
          <a:bodyPr wrap="square" rtlCol="0">
            <a:spAutoFit/>
          </a:bodyPr>
          <a:lstStyle/>
          <a:p>
            <a:pPr algn="ctr"/>
            <a:r>
              <a:rPr lang="en-US" sz="4000" b="1" dirty="0" smtClean="0">
                <a:solidFill>
                  <a:schemeClr val="tx2">
                    <a:lumMod val="75000"/>
                  </a:schemeClr>
                </a:solidFill>
              </a:rPr>
              <a:t>Mail Services </a:t>
            </a:r>
            <a:endParaRPr lang="en-IN" sz="4000" b="1" dirty="0">
              <a:solidFill>
                <a:schemeClr val="tx2">
                  <a:lumMod val="75000"/>
                </a:schemeClr>
              </a:solidFill>
              <a:cs typeface="Times New Roman" panose="02020603050405020304" pitchFamily="18"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2996" y="1214422"/>
            <a:ext cx="10713729" cy="5228868"/>
          </a:xfrm>
          <a:prstGeom prst="rect">
            <a:avLst/>
          </a:prstGeom>
        </p:spPr>
      </p:pic>
      <p:sp>
        <p:nvSpPr>
          <p:cNvPr id="4" name="TextBox 3"/>
          <p:cNvSpPr txBox="1"/>
          <p:nvPr/>
        </p:nvSpPr>
        <p:spPr>
          <a:xfrm>
            <a:off x="1452530" y="1928802"/>
            <a:ext cx="748923" cy="338554"/>
          </a:xfrm>
          <a:prstGeom prst="rect">
            <a:avLst/>
          </a:prstGeom>
          <a:noFill/>
        </p:spPr>
        <p:txBody>
          <a:bodyPr wrap="none" rtlCol="0">
            <a:spAutoFit/>
          </a:bodyPr>
          <a:lstStyle/>
          <a:p>
            <a:r>
              <a:rPr lang="en-US" sz="1600" dirty="0" smtClean="0">
                <a:solidFill>
                  <a:srgbClr val="000000"/>
                </a:solidFill>
              </a:rPr>
              <a:t>SMTP</a:t>
            </a:r>
            <a:endParaRPr lang="en-US" sz="1600" dirty="0">
              <a:solidFill>
                <a:srgbClr val="000000"/>
              </a:solidFill>
            </a:endParaRPr>
          </a:p>
        </p:txBody>
      </p:sp>
      <p:sp>
        <p:nvSpPr>
          <p:cNvPr id="7" name="TextBox 6"/>
          <p:cNvSpPr txBox="1"/>
          <p:nvPr/>
        </p:nvSpPr>
        <p:spPr>
          <a:xfrm>
            <a:off x="3167042" y="1733124"/>
            <a:ext cx="748923" cy="338554"/>
          </a:xfrm>
          <a:prstGeom prst="rect">
            <a:avLst/>
          </a:prstGeom>
          <a:noFill/>
        </p:spPr>
        <p:txBody>
          <a:bodyPr wrap="none" rtlCol="0">
            <a:spAutoFit/>
          </a:bodyPr>
          <a:lstStyle/>
          <a:p>
            <a:r>
              <a:rPr lang="en-US" sz="1600" dirty="0" smtClean="0">
                <a:solidFill>
                  <a:srgbClr val="000000"/>
                </a:solidFill>
              </a:rPr>
              <a:t>SMTP</a:t>
            </a:r>
            <a:endParaRPr lang="en-US" sz="1600" dirty="0">
              <a:solidFill>
                <a:srgbClr val="000000"/>
              </a:solidFill>
            </a:endParaRPr>
          </a:p>
        </p:txBody>
      </p:sp>
      <p:sp>
        <p:nvSpPr>
          <p:cNvPr id="8" name="TextBox 7"/>
          <p:cNvSpPr txBox="1"/>
          <p:nvPr/>
        </p:nvSpPr>
        <p:spPr>
          <a:xfrm>
            <a:off x="7204465" y="1857364"/>
            <a:ext cx="748923" cy="338554"/>
          </a:xfrm>
          <a:prstGeom prst="rect">
            <a:avLst/>
          </a:prstGeom>
          <a:noFill/>
        </p:spPr>
        <p:txBody>
          <a:bodyPr wrap="none" rtlCol="0">
            <a:spAutoFit/>
          </a:bodyPr>
          <a:lstStyle/>
          <a:p>
            <a:r>
              <a:rPr lang="en-US" sz="1600" dirty="0" smtClean="0">
                <a:solidFill>
                  <a:srgbClr val="000000"/>
                </a:solidFill>
              </a:rPr>
              <a:t>SMTP</a:t>
            </a:r>
            <a:endParaRPr lang="en-US" sz="1600" dirty="0">
              <a:solidFill>
                <a:srgbClr val="000000"/>
              </a:solidFill>
            </a:endParaRPr>
          </a:p>
        </p:txBody>
      </p:sp>
      <p:sp>
        <p:nvSpPr>
          <p:cNvPr id="9" name="TextBox 8"/>
          <p:cNvSpPr txBox="1"/>
          <p:nvPr/>
        </p:nvSpPr>
        <p:spPr>
          <a:xfrm>
            <a:off x="10596594" y="3590512"/>
            <a:ext cx="1317797" cy="338554"/>
          </a:xfrm>
          <a:prstGeom prst="rect">
            <a:avLst/>
          </a:prstGeom>
          <a:noFill/>
        </p:spPr>
        <p:txBody>
          <a:bodyPr wrap="none" rtlCol="0">
            <a:spAutoFit/>
          </a:bodyPr>
          <a:lstStyle/>
          <a:p>
            <a:r>
              <a:rPr lang="en-US" sz="1600" dirty="0" smtClean="0">
                <a:solidFill>
                  <a:srgbClr val="000000"/>
                </a:solidFill>
              </a:rPr>
              <a:t>Pop / IMAP</a:t>
            </a:r>
            <a:endParaRPr lang="en-US" sz="1600" dirty="0">
              <a:solidFill>
                <a:srgbClr val="000000"/>
              </a:solidFill>
            </a:endParaRPr>
          </a:p>
        </p:txBody>
      </p:sp>
    </p:spTree>
    <p:extLst>
      <p:ext uri="{BB962C8B-B14F-4D97-AF65-F5344CB8AC3E}">
        <p14:creationId xmlns:p14="http://schemas.microsoft.com/office/powerpoint/2010/main" val="162988367"/>
      </p:ext>
    </p:extLst>
  </p:cSld>
  <p:clrMapOvr>
    <a:masterClrMapping/>
  </p:clrMapOvr>
  <p:transition>
    <p:split orient="vert" dir="in"/>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734" y="142852"/>
            <a:ext cx="12192000" cy="707886"/>
          </a:xfrm>
          <a:prstGeom prst="rect">
            <a:avLst/>
          </a:prstGeom>
          <a:noFill/>
        </p:spPr>
        <p:txBody>
          <a:bodyPr wrap="square" rtlCol="0">
            <a:spAutoFit/>
          </a:bodyPr>
          <a:lstStyle/>
          <a:p>
            <a:pPr algn="ctr"/>
            <a:r>
              <a:rPr lang="en-US" sz="4000" b="1" dirty="0" smtClean="0">
                <a:solidFill>
                  <a:srgbClr val="0070AD"/>
                </a:solidFill>
              </a:rPr>
              <a:t>Web Services </a:t>
            </a:r>
            <a:endParaRPr lang="en-IN" sz="4000" b="1" dirty="0">
              <a:solidFill>
                <a:srgbClr val="0070AD">
                  <a:lumMod val="60000"/>
                  <a:lumOff val="40000"/>
                </a:srgbClr>
              </a:solidFill>
              <a:cs typeface="Times New Roman" panose="02020603050405020304" pitchFamily="18" charset="0"/>
            </a:endParaRPr>
          </a:p>
        </p:txBody>
      </p:sp>
      <p:sp>
        <p:nvSpPr>
          <p:cNvPr id="11" name="TextBox 10"/>
          <p:cNvSpPr txBox="1"/>
          <p:nvPr/>
        </p:nvSpPr>
        <p:spPr>
          <a:xfrm>
            <a:off x="452398" y="1071546"/>
            <a:ext cx="11287204" cy="1039515"/>
          </a:xfrm>
          <a:prstGeom prst="rect">
            <a:avLst/>
          </a:prstGeom>
          <a:noFill/>
        </p:spPr>
        <p:txBody>
          <a:bodyPr wrap="square" rtlCol="0">
            <a:spAutoFit/>
          </a:bodyPr>
          <a:lstStyle/>
          <a:p>
            <a:pPr marL="876300" lvl="1" indent="-342900">
              <a:lnSpc>
                <a:spcPct val="150000"/>
              </a:lnSpc>
              <a:buClr>
                <a:srgbClr val="000000"/>
              </a:buClr>
              <a:buSzPts val="2400"/>
              <a:buFont typeface="Arial" pitchFamily="34" charset="0"/>
              <a:buChar char="•"/>
            </a:pPr>
            <a:r>
              <a:rPr lang="en-US" sz="2200" dirty="0" smtClean="0">
                <a:solidFill>
                  <a:srgbClr val="000000"/>
                </a:solidFill>
              </a:rPr>
              <a:t>   </a:t>
            </a:r>
            <a:r>
              <a:rPr lang="en-US" sz="2200" dirty="0" smtClean="0">
                <a:solidFill>
                  <a:srgbClr val="000000"/>
                </a:solidFill>
                <a:cs typeface="Times New Roman" pitchFamily="18" charset="0"/>
              </a:rPr>
              <a:t>Any piece of software that makes itself available over internet &amp; uses a standardized XML messaging system. </a:t>
            </a:r>
            <a:endParaRPr lang="en-US" sz="2200" dirty="0" smtClean="0">
              <a:solidFill>
                <a:srgbClr val="000000"/>
              </a:solidFill>
            </a:endParaRPr>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150" y="928670"/>
            <a:ext cx="10787138" cy="5643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7527433"/>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lide(fromBottom)">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60648"/>
            <a:ext cx="12192000" cy="584775"/>
          </a:xfrm>
          <a:prstGeom prst="rect">
            <a:avLst/>
          </a:prstGeom>
          <a:noFill/>
        </p:spPr>
        <p:txBody>
          <a:bodyPr wrap="square" rtlCol="0">
            <a:spAutoFit/>
          </a:bodyPr>
          <a:lstStyle/>
          <a:p>
            <a:pPr algn="ctr"/>
            <a:r>
              <a:rPr lang="en-US" sz="3200" b="1" dirty="0" smtClean="0">
                <a:solidFill>
                  <a:srgbClr val="0070AD"/>
                </a:solidFill>
              </a:rPr>
              <a:t>Dynamic Host Configuration Protocol (DHCP)</a:t>
            </a:r>
            <a:endParaRPr lang="en-IN" sz="3200" b="1" dirty="0">
              <a:solidFill>
                <a:srgbClr val="0070AD">
                  <a:lumMod val="60000"/>
                  <a:lumOff val="40000"/>
                </a:srgbClr>
              </a:solidFill>
              <a:cs typeface="Times New Roman" panose="02020603050405020304" pitchFamily="18" charset="0"/>
            </a:endParaRPr>
          </a:p>
        </p:txBody>
      </p:sp>
      <p:sp>
        <p:nvSpPr>
          <p:cNvPr id="5" name="TextBox 4"/>
          <p:cNvSpPr txBox="1"/>
          <p:nvPr/>
        </p:nvSpPr>
        <p:spPr>
          <a:xfrm>
            <a:off x="7680176" y="2738249"/>
            <a:ext cx="4248472" cy="369332"/>
          </a:xfrm>
          <a:prstGeom prst="rect">
            <a:avLst/>
          </a:prstGeom>
          <a:noFill/>
        </p:spPr>
        <p:txBody>
          <a:bodyPr wrap="square" rtlCol="0">
            <a:spAutoFit/>
          </a:bodyPr>
          <a:lstStyle/>
          <a:p>
            <a:endParaRPr lang="en-IN" dirty="0">
              <a:solidFill>
                <a:srgbClr val="000000"/>
              </a:solidFill>
            </a:endParaRPr>
          </a:p>
        </p:txBody>
      </p:sp>
      <p:sp>
        <p:nvSpPr>
          <p:cNvPr id="16" name="TextBox 15"/>
          <p:cNvSpPr txBox="1"/>
          <p:nvPr/>
        </p:nvSpPr>
        <p:spPr>
          <a:xfrm>
            <a:off x="952464" y="1285860"/>
            <a:ext cx="10787138" cy="461665"/>
          </a:xfrm>
          <a:prstGeom prst="rect">
            <a:avLst/>
          </a:prstGeom>
          <a:noFill/>
        </p:spPr>
        <p:txBody>
          <a:bodyPr wrap="square" rtlCol="0">
            <a:spAutoFit/>
          </a:bodyPr>
          <a:lstStyle/>
          <a:p>
            <a:pPr>
              <a:buSzPct val="120000"/>
              <a:buFont typeface="Arial" pitchFamily="34" charset="0"/>
              <a:buChar char="•"/>
            </a:pPr>
            <a:r>
              <a:rPr lang="en-US" sz="2400" dirty="0" smtClean="0">
                <a:solidFill>
                  <a:srgbClr val="000000"/>
                </a:solidFill>
              </a:rPr>
              <a:t>     Used to dynamically assign an IP address to any node</a:t>
            </a:r>
          </a:p>
        </p:txBody>
      </p:sp>
      <p:pic>
        <p:nvPicPr>
          <p:cNvPr id="8195" name="Picture 3"/>
          <p:cNvPicPr>
            <a:picLocks noChangeAspect="1" noChangeArrowheads="1"/>
          </p:cNvPicPr>
          <p:nvPr/>
        </p:nvPicPr>
        <p:blipFill>
          <a:blip r:embed="rId2"/>
          <a:srcRect t="13665" b="11175"/>
          <a:stretch>
            <a:fillRect/>
          </a:stretch>
        </p:blipFill>
        <p:spPr bwMode="auto">
          <a:xfrm>
            <a:off x="452398" y="2714620"/>
            <a:ext cx="2357454" cy="3429000"/>
          </a:xfrm>
          <a:prstGeom prst="rect">
            <a:avLst/>
          </a:prstGeom>
          <a:noFill/>
          <a:ln w="9525">
            <a:noFill/>
            <a:miter lim="800000"/>
            <a:headEnd/>
            <a:tailEnd/>
          </a:ln>
          <a:effectLst/>
        </p:spPr>
      </p:pic>
      <p:pic>
        <p:nvPicPr>
          <p:cNvPr id="8196" name="Picture 4"/>
          <p:cNvPicPr>
            <a:picLocks noChangeAspect="1" noChangeArrowheads="1"/>
          </p:cNvPicPr>
          <p:nvPr/>
        </p:nvPicPr>
        <p:blipFill>
          <a:blip r:embed="rId3"/>
          <a:srcRect t="12676" b="15493"/>
          <a:stretch>
            <a:fillRect/>
          </a:stretch>
        </p:blipFill>
        <p:spPr bwMode="auto">
          <a:xfrm>
            <a:off x="8810644" y="2643182"/>
            <a:ext cx="2643206" cy="3643338"/>
          </a:xfrm>
          <a:prstGeom prst="rect">
            <a:avLst/>
          </a:prstGeom>
          <a:noFill/>
          <a:ln w="9525">
            <a:noFill/>
            <a:miter lim="800000"/>
            <a:headEnd/>
            <a:tailEnd/>
          </a:ln>
          <a:effectLst/>
        </p:spPr>
      </p:pic>
      <p:pic>
        <p:nvPicPr>
          <p:cNvPr id="8197" name="Picture 5"/>
          <p:cNvPicPr>
            <a:picLocks noChangeAspect="1" noChangeArrowheads="1"/>
          </p:cNvPicPr>
          <p:nvPr/>
        </p:nvPicPr>
        <p:blipFill>
          <a:blip r:embed="rId4"/>
          <a:srcRect/>
          <a:stretch>
            <a:fillRect/>
          </a:stretch>
        </p:blipFill>
        <p:spPr bwMode="auto">
          <a:xfrm>
            <a:off x="3452794" y="2857496"/>
            <a:ext cx="5357850" cy="895350"/>
          </a:xfrm>
          <a:prstGeom prst="rect">
            <a:avLst/>
          </a:prstGeom>
          <a:noFill/>
          <a:ln w="9525">
            <a:noFill/>
            <a:miter lim="800000"/>
            <a:headEnd/>
            <a:tailEnd/>
          </a:ln>
          <a:effectLst/>
        </p:spPr>
      </p:pic>
      <p:sp>
        <p:nvSpPr>
          <p:cNvPr id="19" name="TextBox 18"/>
          <p:cNvSpPr txBox="1"/>
          <p:nvPr/>
        </p:nvSpPr>
        <p:spPr>
          <a:xfrm>
            <a:off x="881026" y="2143116"/>
            <a:ext cx="9215502" cy="461665"/>
          </a:xfrm>
          <a:prstGeom prst="rect">
            <a:avLst/>
          </a:prstGeom>
          <a:noFill/>
        </p:spPr>
        <p:txBody>
          <a:bodyPr wrap="square" rtlCol="0">
            <a:spAutoFit/>
          </a:bodyPr>
          <a:lstStyle/>
          <a:p>
            <a:pPr>
              <a:buSzPct val="120000"/>
              <a:buFont typeface="Arial" pitchFamily="34" charset="0"/>
              <a:buChar char="•"/>
            </a:pPr>
            <a:r>
              <a:rPr lang="en-US" sz="2400" dirty="0" smtClean="0">
                <a:solidFill>
                  <a:srgbClr val="000000"/>
                </a:solidFill>
              </a:rPr>
              <a:t>     DORA PROCESS</a:t>
            </a:r>
            <a:endParaRPr lang="en-US" sz="2400" dirty="0">
              <a:solidFill>
                <a:srgbClr val="000000"/>
              </a:solidFill>
            </a:endParaRPr>
          </a:p>
        </p:txBody>
      </p:sp>
      <p:pic>
        <p:nvPicPr>
          <p:cNvPr id="8198" name="Picture 6"/>
          <p:cNvPicPr>
            <a:picLocks noChangeAspect="1" noChangeArrowheads="1"/>
          </p:cNvPicPr>
          <p:nvPr/>
        </p:nvPicPr>
        <p:blipFill>
          <a:blip r:embed="rId5"/>
          <a:srcRect t="14019" r="5566"/>
          <a:stretch>
            <a:fillRect/>
          </a:stretch>
        </p:blipFill>
        <p:spPr bwMode="auto">
          <a:xfrm>
            <a:off x="3881421" y="3767147"/>
            <a:ext cx="4822066" cy="876299"/>
          </a:xfrm>
          <a:prstGeom prst="rect">
            <a:avLst/>
          </a:prstGeom>
          <a:noFill/>
          <a:ln w="9525">
            <a:noFill/>
            <a:miter lim="800000"/>
            <a:headEnd/>
            <a:tailEnd/>
          </a:ln>
          <a:effectLst/>
        </p:spPr>
      </p:pic>
      <p:pic>
        <p:nvPicPr>
          <p:cNvPr id="8199" name="Picture 7"/>
          <p:cNvPicPr>
            <a:picLocks noChangeAspect="1" noChangeArrowheads="1"/>
          </p:cNvPicPr>
          <p:nvPr/>
        </p:nvPicPr>
        <p:blipFill>
          <a:blip r:embed="rId6"/>
          <a:srcRect t="7576"/>
          <a:stretch>
            <a:fillRect/>
          </a:stretch>
        </p:blipFill>
        <p:spPr bwMode="auto">
          <a:xfrm>
            <a:off x="3595668" y="4629165"/>
            <a:ext cx="5089959" cy="871537"/>
          </a:xfrm>
          <a:prstGeom prst="rect">
            <a:avLst/>
          </a:prstGeom>
          <a:noFill/>
          <a:ln w="9525">
            <a:noFill/>
            <a:miter lim="800000"/>
            <a:headEnd/>
            <a:tailEnd/>
          </a:ln>
          <a:effectLst/>
        </p:spPr>
      </p:pic>
      <p:pic>
        <p:nvPicPr>
          <p:cNvPr id="8200" name="Picture 8"/>
          <p:cNvPicPr>
            <a:picLocks noChangeAspect="1" noChangeArrowheads="1"/>
          </p:cNvPicPr>
          <p:nvPr/>
        </p:nvPicPr>
        <p:blipFill>
          <a:blip r:embed="rId7"/>
          <a:srcRect t="3845"/>
          <a:stretch>
            <a:fillRect/>
          </a:stretch>
        </p:blipFill>
        <p:spPr bwMode="auto">
          <a:xfrm>
            <a:off x="3881420" y="5500702"/>
            <a:ext cx="4911363" cy="1071570"/>
          </a:xfrm>
          <a:prstGeom prst="rect">
            <a:avLst/>
          </a:prstGeom>
          <a:noFill/>
          <a:ln w="9525">
            <a:noFill/>
            <a:miter lim="800000"/>
            <a:headEnd/>
            <a:tailEnd/>
          </a:ln>
          <a:effectLst/>
        </p:spPr>
      </p:pic>
      <p:sp>
        <p:nvSpPr>
          <p:cNvPr id="20" name="TextBox 19"/>
          <p:cNvSpPr txBox="1"/>
          <p:nvPr/>
        </p:nvSpPr>
        <p:spPr>
          <a:xfrm>
            <a:off x="881026" y="2786058"/>
            <a:ext cx="9215502" cy="3108543"/>
          </a:xfrm>
          <a:prstGeom prst="rect">
            <a:avLst/>
          </a:prstGeom>
          <a:noFill/>
        </p:spPr>
        <p:txBody>
          <a:bodyPr wrap="square" rtlCol="0">
            <a:spAutoFit/>
          </a:bodyPr>
          <a:lstStyle/>
          <a:p>
            <a:pPr>
              <a:buSzPct val="120000"/>
              <a:buFont typeface="Arial" pitchFamily="34" charset="0"/>
              <a:buChar char="•"/>
            </a:pPr>
            <a:r>
              <a:rPr lang="en-US" sz="2400" dirty="0" smtClean="0">
                <a:solidFill>
                  <a:srgbClr val="000000"/>
                </a:solidFill>
              </a:rPr>
              <a:t>     DHCP ALLOCATION MACHANISM:</a:t>
            </a:r>
          </a:p>
          <a:p>
            <a:pPr>
              <a:buSzPct val="120000"/>
              <a:buFont typeface="Arial" pitchFamily="34" charset="0"/>
              <a:buChar char="•"/>
            </a:pPr>
            <a:endParaRPr lang="en-US" sz="2400" dirty="0" smtClean="0">
              <a:solidFill>
                <a:srgbClr val="000000"/>
              </a:solidFill>
            </a:endParaRPr>
          </a:p>
          <a:p>
            <a:pPr marL="1371600" lvl="2" indent="-457200">
              <a:buSzPct val="100000"/>
              <a:buFont typeface="+mj-lt"/>
              <a:buAutoNum type="arabicPeriod"/>
            </a:pPr>
            <a:r>
              <a:rPr lang="en-US" sz="2400" dirty="0" smtClean="0">
                <a:solidFill>
                  <a:srgbClr val="000000"/>
                </a:solidFill>
              </a:rPr>
              <a:t> </a:t>
            </a:r>
            <a:r>
              <a:rPr lang="en-US" sz="2000" dirty="0" smtClean="0">
                <a:solidFill>
                  <a:srgbClr val="000000"/>
                </a:solidFill>
              </a:rPr>
              <a:t>Manual allocation</a:t>
            </a:r>
          </a:p>
          <a:p>
            <a:pPr marL="1371600" lvl="2" indent="-457200">
              <a:buSzPct val="100000"/>
              <a:buFont typeface="+mj-lt"/>
              <a:buAutoNum type="arabicPeriod"/>
            </a:pPr>
            <a:endParaRPr lang="en-US" sz="2000" dirty="0" smtClean="0">
              <a:solidFill>
                <a:srgbClr val="000000"/>
              </a:solidFill>
            </a:endParaRPr>
          </a:p>
          <a:p>
            <a:pPr marL="1371600" lvl="2" indent="-457200">
              <a:buSzPct val="100000"/>
              <a:buFont typeface="+mj-lt"/>
              <a:buAutoNum type="arabicPeriod"/>
            </a:pPr>
            <a:r>
              <a:rPr lang="en-US" sz="2000" dirty="0" smtClean="0">
                <a:solidFill>
                  <a:srgbClr val="000000"/>
                </a:solidFill>
              </a:rPr>
              <a:t>Automatic allocation </a:t>
            </a:r>
          </a:p>
          <a:p>
            <a:pPr marL="1371600" lvl="2" indent="-457200">
              <a:buSzPct val="100000"/>
              <a:buFont typeface="+mj-lt"/>
              <a:buAutoNum type="arabicPeriod"/>
            </a:pPr>
            <a:endParaRPr lang="en-US" sz="2000" dirty="0" smtClean="0">
              <a:solidFill>
                <a:srgbClr val="000000"/>
              </a:solidFill>
            </a:endParaRPr>
          </a:p>
          <a:p>
            <a:pPr marL="1371600" lvl="2" indent="-457200">
              <a:buSzPct val="100000"/>
              <a:buFont typeface="+mj-lt"/>
              <a:buAutoNum type="arabicPeriod"/>
            </a:pPr>
            <a:r>
              <a:rPr lang="en-US" sz="2000" dirty="0" smtClean="0">
                <a:solidFill>
                  <a:srgbClr val="000000"/>
                </a:solidFill>
              </a:rPr>
              <a:t>Dynamic allocation</a:t>
            </a:r>
          </a:p>
          <a:p>
            <a:pPr marL="1371600" lvl="2" indent="-457200">
              <a:buSzPct val="100000"/>
              <a:buFont typeface="+mj-lt"/>
              <a:buAutoNum type="arabicPeriod"/>
            </a:pPr>
            <a:endParaRPr lang="en-US" sz="2000" dirty="0" smtClean="0">
              <a:solidFill>
                <a:srgbClr val="000000"/>
              </a:solidFill>
            </a:endParaRPr>
          </a:p>
          <a:p>
            <a:pPr marL="1371600" lvl="2" indent="-457200">
              <a:buSzPct val="100000"/>
              <a:buFont typeface="+mj-lt"/>
              <a:buAutoNum type="arabicPeriod"/>
            </a:pPr>
            <a:endParaRPr lang="en-US" sz="2400" dirty="0">
              <a:solidFill>
                <a:srgbClr val="000000"/>
              </a:solidFill>
            </a:endParaRPr>
          </a:p>
        </p:txBody>
      </p:sp>
    </p:spTree>
    <p:extLst>
      <p:ext uri="{BB962C8B-B14F-4D97-AF65-F5344CB8AC3E}">
        <p14:creationId xmlns:p14="http://schemas.microsoft.com/office/powerpoint/2010/main" val="2560856845"/>
      </p:ext>
    </p:extLst>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slide(fromBottom)">
                                      <p:cBhvr>
                                        <p:cTn id="7" dur="500"/>
                                        <p:tgtEl>
                                          <p:spTgt spid="19"/>
                                        </p:tgtEl>
                                      </p:cBhvr>
                                    </p:animEffect>
                                  </p:childTnLst>
                                </p:cTn>
                              </p:par>
                              <p:par>
                                <p:cTn id="8" presetID="12" presetClass="entr" presetSubtype="4" fill="hold" nodeType="withEffect">
                                  <p:stCondLst>
                                    <p:cond delay="0"/>
                                  </p:stCondLst>
                                  <p:childTnLst>
                                    <p:set>
                                      <p:cBhvr>
                                        <p:cTn id="9" dur="1" fill="hold">
                                          <p:stCondLst>
                                            <p:cond delay="0"/>
                                          </p:stCondLst>
                                        </p:cTn>
                                        <p:tgtEl>
                                          <p:spTgt spid="8195"/>
                                        </p:tgtEl>
                                        <p:attrNameLst>
                                          <p:attrName>style.visibility</p:attrName>
                                        </p:attrNameLst>
                                      </p:cBhvr>
                                      <p:to>
                                        <p:strVal val="visible"/>
                                      </p:to>
                                    </p:set>
                                    <p:animEffect transition="in" filter="slide(fromBottom)">
                                      <p:cBhvr>
                                        <p:cTn id="10" dur="500"/>
                                        <p:tgtEl>
                                          <p:spTgt spid="8195"/>
                                        </p:tgtEl>
                                      </p:cBhvr>
                                    </p:animEffect>
                                  </p:childTnLst>
                                </p:cTn>
                              </p:par>
                              <p:par>
                                <p:cTn id="11" presetID="12" presetClass="entr" presetSubtype="4" fill="hold" nodeType="withEffect">
                                  <p:stCondLst>
                                    <p:cond delay="0"/>
                                  </p:stCondLst>
                                  <p:childTnLst>
                                    <p:set>
                                      <p:cBhvr>
                                        <p:cTn id="12" dur="1" fill="hold">
                                          <p:stCondLst>
                                            <p:cond delay="0"/>
                                          </p:stCondLst>
                                        </p:cTn>
                                        <p:tgtEl>
                                          <p:spTgt spid="8196"/>
                                        </p:tgtEl>
                                        <p:attrNameLst>
                                          <p:attrName>style.visibility</p:attrName>
                                        </p:attrNameLst>
                                      </p:cBhvr>
                                      <p:to>
                                        <p:strVal val="visible"/>
                                      </p:to>
                                    </p:set>
                                    <p:animEffect transition="in" filter="slide(fromBottom)">
                                      <p:cBhvr>
                                        <p:cTn id="13" dur="500"/>
                                        <p:tgtEl>
                                          <p:spTgt spid="8196"/>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8197"/>
                                        </p:tgtEl>
                                        <p:attrNameLst>
                                          <p:attrName>style.visibility</p:attrName>
                                        </p:attrNameLst>
                                      </p:cBhvr>
                                      <p:to>
                                        <p:strVal val="visible"/>
                                      </p:to>
                                    </p:set>
                                    <p:animEffect transition="in" filter="slide(fromBottom)">
                                      <p:cBhvr>
                                        <p:cTn id="18" dur="500"/>
                                        <p:tgtEl>
                                          <p:spTgt spid="8197"/>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8198"/>
                                        </p:tgtEl>
                                        <p:attrNameLst>
                                          <p:attrName>style.visibility</p:attrName>
                                        </p:attrNameLst>
                                      </p:cBhvr>
                                      <p:to>
                                        <p:strVal val="visible"/>
                                      </p:to>
                                    </p:set>
                                    <p:animEffect transition="in" filter="slide(fromBottom)">
                                      <p:cBhvr>
                                        <p:cTn id="23" dur="500"/>
                                        <p:tgtEl>
                                          <p:spTgt spid="8198"/>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nodeType="clickEffect">
                                  <p:stCondLst>
                                    <p:cond delay="0"/>
                                  </p:stCondLst>
                                  <p:childTnLst>
                                    <p:set>
                                      <p:cBhvr>
                                        <p:cTn id="27" dur="1" fill="hold">
                                          <p:stCondLst>
                                            <p:cond delay="0"/>
                                          </p:stCondLst>
                                        </p:cTn>
                                        <p:tgtEl>
                                          <p:spTgt spid="8199"/>
                                        </p:tgtEl>
                                        <p:attrNameLst>
                                          <p:attrName>style.visibility</p:attrName>
                                        </p:attrNameLst>
                                      </p:cBhvr>
                                      <p:to>
                                        <p:strVal val="visible"/>
                                      </p:to>
                                    </p:set>
                                    <p:animEffect transition="in" filter="slide(fromBottom)">
                                      <p:cBhvr>
                                        <p:cTn id="28" dur="500"/>
                                        <p:tgtEl>
                                          <p:spTgt spid="8199"/>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nodeType="clickEffect">
                                  <p:stCondLst>
                                    <p:cond delay="0"/>
                                  </p:stCondLst>
                                  <p:childTnLst>
                                    <p:set>
                                      <p:cBhvr>
                                        <p:cTn id="32" dur="1" fill="hold">
                                          <p:stCondLst>
                                            <p:cond delay="0"/>
                                          </p:stCondLst>
                                        </p:cTn>
                                        <p:tgtEl>
                                          <p:spTgt spid="8200"/>
                                        </p:tgtEl>
                                        <p:attrNameLst>
                                          <p:attrName>style.visibility</p:attrName>
                                        </p:attrNameLst>
                                      </p:cBhvr>
                                      <p:to>
                                        <p:strVal val="visible"/>
                                      </p:to>
                                    </p:set>
                                    <p:animEffect transition="in" filter="slide(fromBottom)">
                                      <p:cBhvr>
                                        <p:cTn id="33" dur="500"/>
                                        <p:tgtEl>
                                          <p:spTgt spid="8200"/>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xit" presetSubtype="4" fill="hold" nodeType="clickEffect">
                                  <p:stCondLst>
                                    <p:cond delay="0"/>
                                  </p:stCondLst>
                                  <p:childTnLst>
                                    <p:animEffect transition="out" filter="slide(fromBottom)">
                                      <p:cBhvr>
                                        <p:cTn id="37" dur="500"/>
                                        <p:tgtEl>
                                          <p:spTgt spid="8195"/>
                                        </p:tgtEl>
                                      </p:cBhvr>
                                    </p:animEffect>
                                    <p:set>
                                      <p:cBhvr>
                                        <p:cTn id="38" dur="1" fill="hold">
                                          <p:stCondLst>
                                            <p:cond delay="499"/>
                                          </p:stCondLst>
                                        </p:cTn>
                                        <p:tgtEl>
                                          <p:spTgt spid="8195"/>
                                        </p:tgtEl>
                                        <p:attrNameLst>
                                          <p:attrName>style.visibility</p:attrName>
                                        </p:attrNameLst>
                                      </p:cBhvr>
                                      <p:to>
                                        <p:strVal val="hidden"/>
                                      </p:to>
                                    </p:set>
                                  </p:childTnLst>
                                </p:cTn>
                              </p:par>
                              <p:par>
                                <p:cTn id="39" presetID="12" presetClass="exit" presetSubtype="4" fill="hold" nodeType="withEffect">
                                  <p:stCondLst>
                                    <p:cond delay="0"/>
                                  </p:stCondLst>
                                  <p:childTnLst>
                                    <p:animEffect transition="out" filter="slide(fromBottom)">
                                      <p:cBhvr>
                                        <p:cTn id="40" dur="500"/>
                                        <p:tgtEl>
                                          <p:spTgt spid="8197"/>
                                        </p:tgtEl>
                                      </p:cBhvr>
                                    </p:animEffect>
                                    <p:set>
                                      <p:cBhvr>
                                        <p:cTn id="41" dur="1" fill="hold">
                                          <p:stCondLst>
                                            <p:cond delay="499"/>
                                          </p:stCondLst>
                                        </p:cTn>
                                        <p:tgtEl>
                                          <p:spTgt spid="8197"/>
                                        </p:tgtEl>
                                        <p:attrNameLst>
                                          <p:attrName>style.visibility</p:attrName>
                                        </p:attrNameLst>
                                      </p:cBhvr>
                                      <p:to>
                                        <p:strVal val="hidden"/>
                                      </p:to>
                                    </p:set>
                                  </p:childTnLst>
                                </p:cTn>
                              </p:par>
                              <p:par>
                                <p:cTn id="42" presetID="12" presetClass="exit" presetSubtype="4" fill="hold" nodeType="withEffect">
                                  <p:stCondLst>
                                    <p:cond delay="0"/>
                                  </p:stCondLst>
                                  <p:childTnLst>
                                    <p:animEffect transition="out" filter="slide(fromBottom)">
                                      <p:cBhvr>
                                        <p:cTn id="43" dur="500"/>
                                        <p:tgtEl>
                                          <p:spTgt spid="8198"/>
                                        </p:tgtEl>
                                      </p:cBhvr>
                                    </p:animEffect>
                                    <p:set>
                                      <p:cBhvr>
                                        <p:cTn id="44" dur="1" fill="hold">
                                          <p:stCondLst>
                                            <p:cond delay="499"/>
                                          </p:stCondLst>
                                        </p:cTn>
                                        <p:tgtEl>
                                          <p:spTgt spid="8198"/>
                                        </p:tgtEl>
                                        <p:attrNameLst>
                                          <p:attrName>style.visibility</p:attrName>
                                        </p:attrNameLst>
                                      </p:cBhvr>
                                      <p:to>
                                        <p:strVal val="hidden"/>
                                      </p:to>
                                    </p:set>
                                  </p:childTnLst>
                                </p:cTn>
                              </p:par>
                              <p:par>
                                <p:cTn id="45" presetID="12" presetClass="exit" presetSubtype="4" fill="hold" nodeType="withEffect">
                                  <p:stCondLst>
                                    <p:cond delay="0"/>
                                  </p:stCondLst>
                                  <p:childTnLst>
                                    <p:animEffect transition="out" filter="slide(fromBottom)">
                                      <p:cBhvr>
                                        <p:cTn id="46" dur="500"/>
                                        <p:tgtEl>
                                          <p:spTgt spid="8199"/>
                                        </p:tgtEl>
                                      </p:cBhvr>
                                    </p:animEffect>
                                    <p:set>
                                      <p:cBhvr>
                                        <p:cTn id="47" dur="1" fill="hold">
                                          <p:stCondLst>
                                            <p:cond delay="499"/>
                                          </p:stCondLst>
                                        </p:cTn>
                                        <p:tgtEl>
                                          <p:spTgt spid="8199"/>
                                        </p:tgtEl>
                                        <p:attrNameLst>
                                          <p:attrName>style.visibility</p:attrName>
                                        </p:attrNameLst>
                                      </p:cBhvr>
                                      <p:to>
                                        <p:strVal val="hidden"/>
                                      </p:to>
                                    </p:set>
                                  </p:childTnLst>
                                </p:cTn>
                              </p:par>
                              <p:par>
                                <p:cTn id="48" presetID="12" presetClass="exit" presetSubtype="4" fill="hold" nodeType="withEffect">
                                  <p:stCondLst>
                                    <p:cond delay="0"/>
                                  </p:stCondLst>
                                  <p:childTnLst>
                                    <p:animEffect transition="out" filter="slide(fromBottom)">
                                      <p:cBhvr>
                                        <p:cTn id="49" dur="500"/>
                                        <p:tgtEl>
                                          <p:spTgt spid="8200"/>
                                        </p:tgtEl>
                                      </p:cBhvr>
                                    </p:animEffect>
                                    <p:set>
                                      <p:cBhvr>
                                        <p:cTn id="50" dur="1" fill="hold">
                                          <p:stCondLst>
                                            <p:cond delay="499"/>
                                          </p:stCondLst>
                                        </p:cTn>
                                        <p:tgtEl>
                                          <p:spTgt spid="8200"/>
                                        </p:tgtEl>
                                        <p:attrNameLst>
                                          <p:attrName>style.visibility</p:attrName>
                                        </p:attrNameLst>
                                      </p:cBhvr>
                                      <p:to>
                                        <p:strVal val="hidden"/>
                                      </p:to>
                                    </p:set>
                                  </p:childTnLst>
                                </p:cTn>
                              </p:par>
                              <p:par>
                                <p:cTn id="51" presetID="12" presetClass="exit" presetSubtype="4" fill="hold" nodeType="withEffect">
                                  <p:stCondLst>
                                    <p:cond delay="0"/>
                                  </p:stCondLst>
                                  <p:childTnLst>
                                    <p:animEffect transition="out" filter="slide(fromBottom)">
                                      <p:cBhvr>
                                        <p:cTn id="52" dur="500"/>
                                        <p:tgtEl>
                                          <p:spTgt spid="8196"/>
                                        </p:tgtEl>
                                      </p:cBhvr>
                                    </p:animEffect>
                                    <p:set>
                                      <p:cBhvr>
                                        <p:cTn id="53" dur="1" fill="hold">
                                          <p:stCondLst>
                                            <p:cond delay="499"/>
                                          </p:stCondLst>
                                        </p:cTn>
                                        <p:tgtEl>
                                          <p:spTgt spid="8196"/>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2" presetClass="entr" presetSubtype="4" fill="hold" grpId="0" nodeType="click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slide(fromBottom)">
                                      <p:cBhvr>
                                        <p:cTn id="5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extBox 72"/>
          <p:cNvSpPr txBox="1"/>
          <p:nvPr/>
        </p:nvSpPr>
        <p:spPr>
          <a:xfrm>
            <a:off x="0" y="260648"/>
            <a:ext cx="12192000" cy="584775"/>
          </a:xfrm>
          <a:prstGeom prst="rect">
            <a:avLst/>
          </a:prstGeom>
          <a:noFill/>
        </p:spPr>
        <p:txBody>
          <a:bodyPr wrap="square" rtlCol="0">
            <a:spAutoFit/>
          </a:bodyPr>
          <a:lstStyle/>
          <a:p>
            <a:pPr algn="ctr"/>
            <a:r>
              <a:rPr lang="en-US" sz="3200" b="1" dirty="0" smtClean="0">
                <a:solidFill>
                  <a:srgbClr val="0070AD"/>
                </a:solidFill>
              </a:rPr>
              <a:t>Domain Name Server (DNS)</a:t>
            </a:r>
            <a:endParaRPr lang="en-IN" sz="3200" b="1" dirty="0">
              <a:solidFill>
                <a:srgbClr val="0070AD">
                  <a:lumMod val="60000"/>
                  <a:lumOff val="40000"/>
                </a:srgbClr>
              </a:solidFill>
              <a:cs typeface="Times New Roman" panose="02020603050405020304" pitchFamily="18" charset="0"/>
            </a:endParaRPr>
          </a:p>
        </p:txBody>
      </p:sp>
      <p:pic>
        <p:nvPicPr>
          <p:cNvPr id="7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7389" y="3071794"/>
            <a:ext cx="2743200" cy="3143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6" name="Cloud 75"/>
          <p:cNvSpPr/>
          <p:nvPr/>
        </p:nvSpPr>
        <p:spPr>
          <a:xfrm>
            <a:off x="6347589" y="2410907"/>
            <a:ext cx="3048000" cy="1548281"/>
          </a:xfrm>
          <a:prstGeom prst="cloud">
            <a:avLst/>
          </a:prstGeom>
          <a:solidFill>
            <a:schemeClr val="bg2">
              <a:lumMod val="9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0000"/>
                </a:solidFill>
              </a:rPr>
              <a:t>74.125.225.74</a:t>
            </a:r>
          </a:p>
          <a:p>
            <a:pPr algn="ctr"/>
            <a:r>
              <a:rPr lang="en-US" dirty="0" smtClean="0">
                <a:solidFill>
                  <a:srgbClr val="000000"/>
                </a:solidFill>
              </a:rPr>
              <a:t>192.168.1.2</a:t>
            </a:r>
            <a:endParaRPr lang="en-US" dirty="0">
              <a:solidFill>
                <a:srgbClr val="000000"/>
              </a:solidFill>
            </a:endParaRPr>
          </a:p>
        </p:txBody>
      </p:sp>
      <p:sp>
        <p:nvSpPr>
          <p:cNvPr id="77" name="Cloud 76"/>
          <p:cNvSpPr/>
          <p:nvPr/>
        </p:nvSpPr>
        <p:spPr>
          <a:xfrm>
            <a:off x="8978303" y="3649522"/>
            <a:ext cx="417286" cy="387071"/>
          </a:xfrm>
          <a:prstGeom prst="cloud">
            <a:avLst/>
          </a:prstGeom>
          <a:solidFill>
            <a:schemeClr val="bg2">
              <a:lumMod val="9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000000"/>
              </a:solidFill>
            </a:endParaRPr>
          </a:p>
        </p:txBody>
      </p:sp>
      <p:sp>
        <p:nvSpPr>
          <p:cNvPr id="78" name="Cloud 77"/>
          <p:cNvSpPr/>
          <p:nvPr/>
        </p:nvSpPr>
        <p:spPr>
          <a:xfrm>
            <a:off x="9511703" y="3932942"/>
            <a:ext cx="208643" cy="192800"/>
          </a:xfrm>
          <a:prstGeom prst="cloud">
            <a:avLst/>
          </a:prstGeom>
          <a:solidFill>
            <a:schemeClr val="bg2">
              <a:lumMod val="9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000000"/>
              </a:solidFill>
            </a:endParaRPr>
          </a:p>
        </p:txBody>
      </p:sp>
      <p:sp>
        <p:nvSpPr>
          <p:cNvPr id="80" name="TextBox 79"/>
          <p:cNvSpPr txBox="1"/>
          <p:nvPr/>
        </p:nvSpPr>
        <p:spPr>
          <a:xfrm>
            <a:off x="595274" y="1285860"/>
            <a:ext cx="10787138" cy="461665"/>
          </a:xfrm>
          <a:prstGeom prst="rect">
            <a:avLst/>
          </a:prstGeom>
          <a:noFill/>
        </p:spPr>
        <p:txBody>
          <a:bodyPr wrap="square" rtlCol="0">
            <a:spAutoFit/>
          </a:bodyPr>
          <a:lstStyle/>
          <a:p>
            <a:pPr marL="876300" lvl="1" indent="-342900">
              <a:buClr>
                <a:srgbClr val="000000"/>
              </a:buClr>
              <a:buSzPts val="2400"/>
              <a:buFont typeface="Arial" pitchFamily="34" charset="0"/>
              <a:buChar char="•"/>
            </a:pPr>
            <a:r>
              <a:rPr lang="en-US" sz="2400" dirty="0" smtClean="0">
                <a:solidFill>
                  <a:srgbClr val="000000"/>
                </a:solidFill>
              </a:rPr>
              <a:t>   Translates a domain name into corresponding IP address</a:t>
            </a:r>
            <a:endParaRPr lang="en-US" sz="2400" dirty="0">
              <a:solidFill>
                <a:srgbClr val="000000"/>
              </a:solidFill>
              <a:ea typeface="Verdana"/>
              <a:cs typeface="Verdana"/>
              <a:sym typeface="Verdana"/>
            </a:endParaRPr>
          </a:p>
        </p:txBody>
      </p:sp>
      <p:sp>
        <p:nvSpPr>
          <p:cNvPr id="81" name="TextBox 80"/>
          <p:cNvSpPr txBox="1"/>
          <p:nvPr/>
        </p:nvSpPr>
        <p:spPr>
          <a:xfrm>
            <a:off x="595274" y="1967203"/>
            <a:ext cx="4429156" cy="461665"/>
          </a:xfrm>
          <a:prstGeom prst="rect">
            <a:avLst/>
          </a:prstGeom>
          <a:noFill/>
        </p:spPr>
        <p:txBody>
          <a:bodyPr wrap="square" rtlCol="0">
            <a:spAutoFit/>
          </a:bodyPr>
          <a:lstStyle/>
          <a:p>
            <a:pPr marL="876300" lvl="1" indent="-342900">
              <a:buClr>
                <a:srgbClr val="000000"/>
              </a:buClr>
              <a:buSzPts val="2400"/>
              <a:buFont typeface="Arial" pitchFamily="34" charset="0"/>
              <a:buChar char="•"/>
            </a:pPr>
            <a:r>
              <a:rPr lang="en-US" sz="2400" dirty="0" smtClean="0">
                <a:solidFill>
                  <a:srgbClr val="000000"/>
                </a:solidFill>
              </a:rPr>
              <a:t>   DNS Hierarchy</a:t>
            </a:r>
            <a:endParaRPr lang="en-US" sz="2400" dirty="0">
              <a:solidFill>
                <a:srgbClr val="000000"/>
              </a:solidFill>
              <a:ea typeface="Verdana"/>
              <a:cs typeface="Verdana"/>
              <a:sym typeface="Verdana"/>
            </a:endParaRPr>
          </a:p>
        </p:txBody>
      </p:sp>
      <p:pic>
        <p:nvPicPr>
          <p:cNvPr id="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390467"/>
            <a:ext cx="10744200" cy="3824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 name="TextBox 82"/>
          <p:cNvSpPr txBox="1"/>
          <p:nvPr/>
        </p:nvSpPr>
        <p:spPr>
          <a:xfrm>
            <a:off x="595274" y="2643182"/>
            <a:ext cx="9858444" cy="2492990"/>
          </a:xfrm>
          <a:prstGeom prst="rect">
            <a:avLst/>
          </a:prstGeom>
          <a:noFill/>
        </p:spPr>
        <p:txBody>
          <a:bodyPr wrap="square" rtlCol="0">
            <a:spAutoFit/>
          </a:bodyPr>
          <a:lstStyle/>
          <a:p>
            <a:pPr marL="876300" lvl="1" indent="-342900">
              <a:buClr>
                <a:srgbClr val="000000"/>
              </a:buClr>
              <a:buSzPts val="2400"/>
              <a:buFont typeface="Arial" pitchFamily="34" charset="0"/>
              <a:buChar char="•"/>
            </a:pPr>
            <a:r>
              <a:rPr lang="en-US" sz="2400" dirty="0" smtClean="0">
                <a:solidFill>
                  <a:srgbClr val="000000"/>
                </a:solidFill>
              </a:rPr>
              <a:t>   DNS Query</a:t>
            </a:r>
          </a:p>
          <a:p>
            <a:pPr marL="1447800" lvl="2" indent="-457200">
              <a:buClr>
                <a:srgbClr val="000000"/>
              </a:buClr>
              <a:buSzPct val="100000"/>
              <a:buFont typeface="+mj-lt"/>
              <a:buAutoNum type="arabicPeriod"/>
            </a:pPr>
            <a:endParaRPr lang="en-US" sz="2400" dirty="0" smtClean="0">
              <a:solidFill>
                <a:srgbClr val="000000"/>
              </a:solidFill>
              <a:ea typeface="Verdana"/>
              <a:cs typeface="Verdana"/>
              <a:sym typeface="Verdana"/>
            </a:endParaRPr>
          </a:p>
          <a:p>
            <a:pPr marL="1504950" lvl="2" indent="-514350">
              <a:lnSpc>
                <a:spcPct val="150000"/>
              </a:lnSpc>
              <a:buClr>
                <a:srgbClr val="000000"/>
              </a:buClr>
              <a:buSzPct val="100000"/>
              <a:buFont typeface="+mj-lt"/>
              <a:buAutoNum type="arabicPeriod"/>
            </a:pPr>
            <a:r>
              <a:rPr lang="en-US" sz="2000" dirty="0" smtClean="0">
                <a:solidFill>
                  <a:srgbClr val="000000"/>
                </a:solidFill>
              </a:rPr>
              <a:t>Recursive Query</a:t>
            </a:r>
          </a:p>
          <a:p>
            <a:pPr marL="1504950" lvl="2" indent="-514350">
              <a:lnSpc>
                <a:spcPct val="150000"/>
              </a:lnSpc>
              <a:buClr>
                <a:srgbClr val="000000"/>
              </a:buClr>
              <a:buSzPct val="100000"/>
              <a:buFont typeface="+mj-lt"/>
              <a:buAutoNum type="arabicPeriod"/>
            </a:pPr>
            <a:r>
              <a:rPr lang="en-US" sz="2000" dirty="0" smtClean="0">
                <a:solidFill>
                  <a:srgbClr val="000000"/>
                </a:solidFill>
              </a:rPr>
              <a:t>Iterative Query</a:t>
            </a:r>
          </a:p>
          <a:p>
            <a:pPr marL="1447800" lvl="2" indent="-457200">
              <a:buClr>
                <a:srgbClr val="000000"/>
              </a:buClr>
              <a:buSzPts val="2400"/>
              <a:buFont typeface="+mj-lt"/>
              <a:buAutoNum type="arabicPeriod"/>
            </a:pPr>
            <a:endParaRPr lang="en-US" sz="2400" dirty="0" smtClean="0">
              <a:solidFill>
                <a:srgbClr val="000000"/>
              </a:solidFill>
              <a:ea typeface="Verdana"/>
              <a:cs typeface="Verdana"/>
              <a:sym typeface="Verdana"/>
            </a:endParaRPr>
          </a:p>
          <a:p>
            <a:pPr marL="876300" lvl="1" indent="-342900">
              <a:buClr>
                <a:srgbClr val="000000"/>
              </a:buClr>
              <a:buSzPts val="2400"/>
              <a:buFont typeface="Arial" pitchFamily="34" charset="0"/>
              <a:buChar char="•"/>
            </a:pPr>
            <a:endParaRPr lang="en-US" sz="2400" dirty="0">
              <a:solidFill>
                <a:srgbClr val="000000"/>
              </a:solidFill>
              <a:ea typeface="Verdana"/>
              <a:cs typeface="Verdana"/>
              <a:sym typeface="Verdana"/>
            </a:endParaRPr>
          </a:p>
        </p:txBody>
      </p:sp>
      <p:sp>
        <p:nvSpPr>
          <p:cNvPr id="84" name="TextBox 83"/>
          <p:cNvSpPr txBox="1"/>
          <p:nvPr/>
        </p:nvSpPr>
        <p:spPr>
          <a:xfrm>
            <a:off x="595274" y="3214686"/>
            <a:ext cx="9858444" cy="2954655"/>
          </a:xfrm>
          <a:prstGeom prst="rect">
            <a:avLst/>
          </a:prstGeom>
          <a:solidFill>
            <a:schemeClr val="bg1"/>
          </a:solidFill>
        </p:spPr>
        <p:txBody>
          <a:bodyPr wrap="square" rtlCol="0">
            <a:spAutoFit/>
          </a:bodyPr>
          <a:lstStyle/>
          <a:p>
            <a:pPr marL="876300" lvl="1" indent="-342900">
              <a:buClr>
                <a:srgbClr val="000000"/>
              </a:buClr>
              <a:buSzPts val="2400"/>
              <a:buFont typeface="Arial" pitchFamily="34" charset="0"/>
              <a:buChar char="•"/>
            </a:pPr>
            <a:r>
              <a:rPr lang="en-US" sz="2400" dirty="0" smtClean="0">
                <a:solidFill>
                  <a:srgbClr val="000000"/>
                </a:solidFill>
              </a:rPr>
              <a:t>   DNS Records</a:t>
            </a:r>
          </a:p>
          <a:p>
            <a:pPr marL="1447800" lvl="2" indent="-457200">
              <a:buClr>
                <a:srgbClr val="000000"/>
              </a:buClr>
              <a:buSzPct val="100000"/>
              <a:buFont typeface="+mj-lt"/>
              <a:buAutoNum type="arabicPeriod"/>
            </a:pPr>
            <a:endParaRPr lang="en-US" sz="2400" dirty="0" smtClean="0">
              <a:solidFill>
                <a:srgbClr val="000000"/>
              </a:solidFill>
              <a:ea typeface="Verdana"/>
              <a:cs typeface="Verdana"/>
              <a:sym typeface="Verdana"/>
            </a:endParaRPr>
          </a:p>
          <a:p>
            <a:pPr marL="1504950" lvl="2" indent="-514350">
              <a:lnSpc>
                <a:spcPct val="150000"/>
              </a:lnSpc>
              <a:buClr>
                <a:srgbClr val="000000"/>
              </a:buClr>
              <a:buSzPct val="100000"/>
              <a:buFont typeface="+mj-lt"/>
              <a:buAutoNum type="arabicPeriod"/>
            </a:pPr>
            <a:r>
              <a:rPr lang="en-US" sz="2000" dirty="0" smtClean="0">
                <a:solidFill>
                  <a:srgbClr val="000000"/>
                </a:solidFill>
              </a:rPr>
              <a:t>A / AAAA</a:t>
            </a:r>
          </a:p>
          <a:p>
            <a:pPr marL="1504950" lvl="2" indent="-514350">
              <a:lnSpc>
                <a:spcPct val="150000"/>
              </a:lnSpc>
              <a:buClr>
                <a:srgbClr val="000000"/>
              </a:buClr>
              <a:buSzPct val="100000"/>
              <a:buFont typeface="+mj-lt"/>
              <a:buAutoNum type="arabicPeriod"/>
            </a:pPr>
            <a:r>
              <a:rPr lang="en-US" sz="2000" dirty="0" smtClean="0">
                <a:solidFill>
                  <a:srgbClr val="000000"/>
                </a:solidFill>
              </a:rPr>
              <a:t>CNAME</a:t>
            </a:r>
          </a:p>
          <a:p>
            <a:pPr marL="1504950" lvl="2" indent="-514350">
              <a:lnSpc>
                <a:spcPct val="150000"/>
              </a:lnSpc>
              <a:buClr>
                <a:srgbClr val="000000"/>
              </a:buClr>
              <a:buSzPct val="100000"/>
              <a:buFont typeface="+mj-lt"/>
              <a:buAutoNum type="arabicPeriod"/>
            </a:pPr>
            <a:r>
              <a:rPr lang="en-US" sz="2000" dirty="0" smtClean="0">
                <a:solidFill>
                  <a:srgbClr val="000000"/>
                </a:solidFill>
              </a:rPr>
              <a:t>PTR</a:t>
            </a:r>
          </a:p>
          <a:p>
            <a:pPr marL="1447800" lvl="2" indent="-457200">
              <a:buClr>
                <a:srgbClr val="000000"/>
              </a:buClr>
              <a:buSzPts val="2400"/>
              <a:buFont typeface="+mj-lt"/>
              <a:buAutoNum type="arabicPeriod"/>
            </a:pPr>
            <a:endParaRPr lang="en-US" sz="2400" dirty="0" smtClean="0">
              <a:solidFill>
                <a:srgbClr val="000000"/>
              </a:solidFill>
              <a:ea typeface="Verdana"/>
              <a:cs typeface="Verdana"/>
              <a:sym typeface="Verdana"/>
            </a:endParaRPr>
          </a:p>
          <a:p>
            <a:pPr marL="876300" lvl="1" indent="-342900">
              <a:buClr>
                <a:srgbClr val="000000"/>
              </a:buClr>
              <a:buSzPts val="2400"/>
              <a:buFont typeface="Arial" pitchFamily="34" charset="0"/>
              <a:buChar char="•"/>
            </a:pPr>
            <a:endParaRPr lang="en-US" sz="2400" dirty="0">
              <a:solidFill>
                <a:srgbClr val="000000"/>
              </a:solidFill>
              <a:ea typeface="Verdana"/>
              <a:cs typeface="Verdana"/>
              <a:sym typeface="Verdana"/>
            </a:endParaRPr>
          </a:p>
        </p:txBody>
      </p:sp>
    </p:spTree>
    <p:extLst>
      <p:ext uri="{BB962C8B-B14F-4D97-AF65-F5344CB8AC3E}">
        <p14:creationId xmlns:p14="http://schemas.microsoft.com/office/powerpoint/2010/main" val="1280698208"/>
      </p:ext>
    </p:extLst>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slide(fromBottom)">
                                      <p:cBhvr>
                                        <p:cTn id="7" dur="500"/>
                                        <p:tgtEl>
                                          <p:spTgt spid="82"/>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81"/>
                                        </p:tgtEl>
                                        <p:attrNameLst>
                                          <p:attrName>style.visibility</p:attrName>
                                        </p:attrNameLst>
                                      </p:cBhvr>
                                      <p:to>
                                        <p:strVal val="visible"/>
                                      </p:to>
                                    </p:set>
                                    <p:animEffect transition="in" filter="slide(fromBottom)">
                                      <p:cBhvr>
                                        <p:cTn id="10" dur="500"/>
                                        <p:tgtEl>
                                          <p:spTgt spid="81"/>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xit" presetSubtype="4" fill="hold" nodeType="clickEffect">
                                  <p:stCondLst>
                                    <p:cond delay="0"/>
                                  </p:stCondLst>
                                  <p:childTnLst>
                                    <p:animEffect transition="out" filter="slide(fromBottom)">
                                      <p:cBhvr>
                                        <p:cTn id="14" dur="500"/>
                                        <p:tgtEl>
                                          <p:spTgt spid="75"/>
                                        </p:tgtEl>
                                      </p:cBhvr>
                                    </p:animEffect>
                                    <p:set>
                                      <p:cBhvr>
                                        <p:cTn id="15" dur="1" fill="hold">
                                          <p:stCondLst>
                                            <p:cond delay="499"/>
                                          </p:stCondLst>
                                        </p:cTn>
                                        <p:tgtEl>
                                          <p:spTgt spid="75"/>
                                        </p:tgtEl>
                                        <p:attrNameLst>
                                          <p:attrName>style.visibility</p:attrName>
                                        </p:attrNameLst>
                                      </p:cBhvr>
                                      <p:to>
                                        <p:strVal val="hidden"/>
                                      </p:to>
                                    </p:set>
                                  </p:childTnLst>
                                </p:cTn>
                              </p:par>
                              <p:par>
                                <p:cTn id="16" presetID="12" presetClass="exit" presetSubtype="4" fill="hold" grpId="0" nodeType="withEffect">
                                  <p:stCondLst>
                                    <p:cond delay="0"/>
                                  </p:stCondLst>
                                  <p:childTnLst>
                                    <p:animEffect transition="out" filter="slide(fromBottom)">
                                      <p:cBhvr>
                                        <p:cTn id="17" dur="500"/>
                                        <p:tgtEl>
                                          <p:spTgt spid="76"/>
                                        </p:tgtEl>
                                      </p:cBhvr>
                                    </p:animEffect>
                                    <p:set>
                                      <p:cBhvr>
                                        <p:cTn id="18" dur="1" fill="hold">
                                          <p:stCondLst>
                                            <p:cond delay="499"/>
                                          </p:stCondLst>
                                        </p:cTn>
                                        <p:tgtEl>
                                          <p:spTgt spid="76"/>
                                        </p:tgtEl>
                                        <p:attrNameLst>
                                          <p:attrName>style.visibility</p:attrName>
                                        </p:attrNameLst>
                                      </p:cBhvr>
                                      <p:to>
                                        <p:strVal val="hidden"/>
                                      </p:to>
                                    </p:set>
                                  </p:childTnLst>
                                </p:cTn>
                              </p:par>
                              <p:par>
                                <p:cTn id="19" presetID="12" presetClass="exit" presetSubtype="4" fill="hold" grpId="0" nodeType="withEffect">
                                  <p:stCondLst>
                                    <p:cond delay="0"/>
                                  </p:stCondLst>
                                  <p:childTnLst>
                                    <p:animEffect transition="out" filter="slide(fromBottom)">
                                      <p:cBhvr>
                                        <p:cTn id="20" dur="500"/>
                                        <p:tgtEl>
                                          <p:spTgt spid="77"/>
                                        </p:tgtEl>
                                      </p:cBhvr>
                                    </p:animEffect>
                                    <p:set>
                                      <p:cBhvr>
                                        <p:cTn id="21" dur="1" fill="hold">
                                          <p:stCondLst>
                                            <p:cond delay="499"/>
                                          </p:stCondLst>
                                        </p:cTn>
                                        <p:tgtEl>
                                          <p:spTgt spid="77"/>
                                        </p:tgtEl>
                                        <p:attrNameLst>
                                          <p:attrName>style.visibility</p:attrName>
                                        </p:attrNameLst>
                                      </p:cBhvr>
                                      <p:to>
                                        <p:strVal val="hidden"/>
                                      </p:to>
                                    </p:set>
                                  </p:childTnLst>
                                </p:cTn>
                              </p:par>
                              <p:par>
                                <p:cTn id="22" presetID="12" presetClass="exit" presetSubtype="4" fill="hold" grpId="0" nodeType="withEffect">
                                  <p:stCondLst>
                                    <p:cond delay="0"/>
                                  </p:stCondLst>
                                  <p:childTnLst>
                                    <p:animEffect transition="out" filter="slide(fromBottom)">
                                      <p:cBhvr>
                                        <p:cTn id="23" dur="500"/>
                                        <p:tgtEl>
                                          <p:spTgt spid="78"/>
                                        </p:tgtEl>
                                      </p:cBhvr>
                                    </p:animEffect>
                                    <p:set>
                                      <p:cBhvr>
                                        <p:cTn id="24" dur="1" fill="hold">
                                          <p:stCondLst>
                                            <p:cond delay="499"/>
                                          </p:stCondLst>
                                        </p:cTn>
                                        <p:tgtEl>
                                          <p:spTgt spid="78"/>
                                        </p:tgtEl>
                                        <p:attrNameLst>
                                          <p:attrName>style.visibility</p:attrName>
                                        </p:attrNameLst>
                                      </p:cBhvr>
                                      <p:to>
                                        <p:strVal val="hidden"/>
                                      </p:to>
                                    </p:set>
                                  </p:childTnLst>
                                </p:cTn>
                              </p:par>
                              <p:par>
                                <p:cTn id="25" presetID="12" presetClass="exit" presetSubtype="4" fill="hold" nodeType="withEffect">
                                  <p:stCondLst>
                                    <p:cond delay="0"/>
                                  </p:stCondLst>
                                  <p:childTnLst>
                                    <p:animEffect transition="out" filter="slide(fromBottom)">
                                      <p:cBhvr>
                                        <p:cTn id="26" dur="500"/>
                                        <p:tgtEl>
                                          <p:spTgt spid="82"/>
                                        </p:tgtEl>
                                      </p:cBhvr>
                                    </p:animEffect>
                                    <p:set>
                                      <p:cBhvr>
                                        <p:cTn id="27" dur="1" fill="hold">
                                          <p:stCondLst>
                                            <p:cond delay="499"/>
                                          </p:stCondLst>
                                        </p:cTn>
                                        <p:tgtEl>
                                          <p:spTgt spid="82"/>
                                        </p:tgtEl>
                                        <p:attrNameLst>
                                          <p:attrName>style.visibility</p:attrName>
                                        </p:attrNameLst>
                                      </p:cBhvr>
                                      <p:to>
                                        <p:strVal val="hidden"/>
                                      </p:to>
                                    </p:set>
                                  </p:childTnLst>
                                </p:cTn>
                              </p:par>
                              <p:par>
                                <p:cTn id="28" presetID="12" presetClass="entr" presetSubtype="4" fill="hold" grpId="0" nodeType="withEffect">
                                  <p:stCondLst>
                                    <p:cond delay="0"/>
                                  </p:stCondLst>
                                  <p:childTnLst>
                                    <p:set>
                                      <p:cBhvr>
                                        <p:cTn id="29" dur="1" fill="hold">
                                          <p:stCondLst>
                                            <p:cond delay="0"/>
                                          </p:stCondLst>
                                        </p:cTn>
                                        <p:tgtEl>
                                          <p:spTgt spid="83"/>
                                        </p:tgtEl>
                                        <p:attrNameLst>
                                          <p:attrName>style.visibility</p:attrName>
                                        </p:attrNameLst>
                                      </p:cBhvr>
                                      <p:to>
                                        <p:strVal val="visible"/>
                                      </p:to>
                                    </p:set>
                                    <p:animEffect transition="in" filter="slide(fromBottom)">
                                      <p:cBhvr>
                                        <p:cTn id="30" dur="500"/>
                                        <p:tgtEl>
                                          <p:spTgt spid="83"/>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84"/>
                                        </p:tgtEl>
                                        <p:attrNameLst>
                                          <p:attrName>style.visibility</p:attrName>
                                        </p:attrNameLst>
                                      </p:cBhvr>
                                      <p:to>
                                        <p:strVal val="visible"/>
                                      </p:to>
                                    </p:set>
                                    <p:animEffect transition="in" filter="slide(fromBottom)">
                                      <p:cBhvr>
                                        <p:cTn id="35"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8" grpId="0" animBg="1"/>
      <p:bldP spid="81" grpId="0"/>
      <p:bldP spid="83" grpId="0"/>
      <p:bldP spid="8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p:cNvSpPr txBox="1"/>
          <p:nvPr/>
        </p:nvSpPr>
        <p:spPr>
          <a:xfrm>
            <a:off x="7734" y="260648"/>
            <a:ext cx="12192000" cy="584775"/>
          </a:xfrm>
          <a:prstGeom prst="rect">
            <a:avLst/>
          </a:prstGeom>
          <a:noFill/>
        </p:spPr>
        <p:txBody>
          <a:bodyPr wrap="square" rtlCol="0">
            <a:spAutoFit/>
          </a:bodyPr>
          <a:lstStyle/>
          <a:p>
            <a:pPr algn="ctr"/>
            <a:r>
              <a:rPr lang="en-US" sz="3200" b="1" dirty="0" smtClean="0">
                <a:solidFill>
                  <a:srgbClr val="0070AD"/>
                </a:solidFill>
              </a:rPr>
              <a:t>DNS Working</a:t>
            </a:r>
            <a:endParaRPr lang="en-IN" sz="3200" b="1" dirty="0">
              <a:solidFill>
                <a:srgbClr val="0070AD">
                  <a:lumMod val="60000"/>
                  <a:lumOff val="40000"/>
                </a:srgbClr>
              </a:solidFill>
              <a:cs typeface="Times New Roman" panose="02020603050405020304" pitchFamily="18" charset="0"/>
            </a:endParaRPr>
          </a:p>
        </p:txBody>
      </p:sp>
      <p:pic>
        <p:nvPicPr>
          <p:cNvPr id="62" name="Picture 31"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634" y="838200"/>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33" descr="Image result for serve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75134" y="804069"/>
            <a:ext cx="1295400" cy="1897061"/>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p:cNvSpPr txBox="1"/>
          <p:nvPr/>
        </p:nvSpPr>
        <p:spPr>
          <a:xfrm>
            <a:off x="6169218" y="2722901"/>
            <a:ext cx="1064522" cy="338554"/>
          </a:xfrm>
          <a:prstGeom prst="rect">
            <a:avLst/>
          </a:prstGeom>
          <a:noFill/>
        </p:spPr>
        <p:txBody>
          <a:bodyPr wrap="none" rtlCol="0">
            <a:spAutoFit/>
          </a:bodyPr>
          <a:lstStyle/>
          <a:p>
            <a:r>
              <a:rPr lang="en-US" sz="1600" dirty="0" smtClean="0">
                <a:solidFill>
                  <a:srgbClr val="000000"/>
                </a:solidFill>
              </a:rPr>
              <a:t>Your ISP</a:t>
            </a:r>
            <a:endParaRPr lang="en-US" sz="1600" dirty="0">
              <a:solidFill>
                <a:srgbClr val="000000"/>
              </a:solidFill>
            </a:endParaRPr>
          </a:p>
        </p:txBody>
      </p:sp>
      <p:sp>
        <p:nvSpPr>
          <p:cNvPr id="65" name="TextBox 64"/>
          <p:cNvSpPr txBox="1"/>
          <p:nvPr/>
        </p:nvSpPr>
        <p:spPr>
          <a:xfrm>
            <a:off x="140766" y="2590800"/>
            <a:ext cx="3459025" cy="584775"/>
          </a:xfrm>
          <a:prstGeom prst="rect">
            <a:avLst/>
          </a:prstGeom>
          <a:noFill/>
        </p:spPr>
        <p:txBody>
          <a:bodyPr wrap="none" rtlCol="0">
            <a:spAutoFit/>
          </a:bodyPr>
          <a:lstStyle/>
          <a:p>
            <a:pPr algn="ctr"/>
            <a:r>
              <a:rPr lang="en-US" sz="1600" dirty="0" smtClean="0">
                <a:solidFill>
                  <a:srgbClr val="000000"/>
                </a:solidFill>
              </a:rPr>
              <a:t>Your workstation</a:t>
            </a:r>
          </a:p>
          <a:p>
            <a:pPr algn="ctr"/>
            <a:r>
              <a:rPr lang="en-US" sz="1600" dirty="0" smtClean="0">
                <a:solidFill>
                  <a:srgbClr val="000000"/>
                </a:solidFill>
              </a:rPr>
              <a:t>(user enter “www.google.com”)</a:t>
            </a:r>
            <a:endParaRPr lang="en-US" sz="1600" dirty="0">
              <a:solidFill>
                <a:srgbClr val="000000"/>
              </a:solidFill>
            </a:endParaRPr>
          </a:p>
        </p:txBody>
      </p:sp>
      <p:cxnSp>
        <p:nvCxnSpPr>
          <p:cNvPr id="66" name="Straight Arrow Connector 65"/>
          <p:cNvCxnSpPr>
            <a:stCxn id="62" idx="3"/>
            <a:endCxn id="63" idx="1"/>
          </p:cNvCxnSpPr>
          <p:nvPr/>
        </p:nvCxnSpPr>
        <p:spPr>
          <a:xfrm>
            <a:off x="2560434" y="1752600"/>
            <a:ext cx="3314700" cy="0"/>
          </a:xfrm>
          <a:prstGeom prst="straightConnector1">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708343" y="1337846"/>
            <a:ext cx="3281091" cy="338554"/>
          </a:xfrm>
          <a:prstGeom prst="rect">
            <a:avLst/>
          </a:prstGeom>
          <a:noFill/>
        </p:spPr>
        <p:txBody>
          <a:bodyPr wrap="none" rtlCol="0">
            <a:spAutoFit/>
          </a:bodyPr>
          <a:lstStyle/>
          <a:p>
            <a:r>
              <a:rPr lang="en-US" sz="1600" dirty="0" smtClean="0">
                <a:solidFill>
                  <a:srgbClr val="FF0000"/>
                </a:solidFill>
              </a:rPr>
              <a:t>1. Query for www.google.com</a:t>
            </a:r>
            <a:endParaRPr lang="en-US" sz="1600" dirty="0">
              <a:solidFill>
                <a:srgbClr val="FF0000"/>
              </a:solidFill>
            </a:endParaRPr>
          </a:p>
        </p:txBody>
      </p:sp>
      <p:pic>
        <p:nvPicPr>
          <p:cNvPr id="68" name="Picture 33" descr="Image result for serve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9534" y="838200"/>
            <a:ext cx="1295400" cy="1897061"/>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68"/>
          <p:cNvSpPr txBox="1"/>
          <p:nvPr/>
        </p:nvSpPr>
        <p:spPr>
          <a:xfrm>
            <a:off x="9913734" y="2757032"/>
            <a:ext cx="2316275" cy="338554"/>
          </a:xfrm>
          <a:prstGeom prst="rect">
            <a:avLst/>
          </a:prstGeom>
          <a:noFill/>
        </p:spPr>
        <p:txBody>
          <a:bodyPr wrap="none" rtlCol="0">
            <a:spAutoFit/>
          </a:bodyPr>
          <a:lstStyle/>
          <a:p>
            <a:r>
              <a:rPr lang="en-US" sz="1600" dirty="0" smtClean="0">
                <a:solidFill>
                  <a:srgbClr val="000000"/>
                </a:solidFill>
              </a:rPr>
              <a:t>Internet Root Server</a:t>
            </a:r>
            <a:endParaRPr lang="en-US" sz="1600" dirty="0">
              <a:solidFill>
                <a:srgbClr val="000000"/>
              </a:solidFill>
            </a:endParaRPr>
          </a:p>
        </p:txBody>
      </p:sp>
      <p:cxnSp>
        <p:nvCxnSpPr>
          <p:cNvPr id="70" name="Straight Arrow Connector 69"/>
          <p:cNvCxnSpPr>
            <a:stCxn id="63" idx="3"/>
            <a:endCxn id="68" idx="1"/>
          </p:cNvCxnSpPr>
          <p:nvPr/>
        </p:nvCxnSpPr>
        <p:spPr>
          <a:xfrm>
            <a:off x="7170534" y="1752600"/>
            <a:ext cx="3429000" cy="34131"/>
          </a:xfrm>
          <a:prstGeom prst="straightConnector1">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7018134" y="1295400"/>
            <a:ext cx="3699859" cy="338554"/>
          </a:xfrm>
          <a:prstGeom prst="rect">
            <a:avLst/>
          </a:prstGeom>
          <a:solidFill>
            <a:schemeClr val="bg1"/>
          </a:solidFill>
        </p:spPr>
        <p:txBody>
          <a:bodyPr wrap="none" rtlCol="0">
            <a:spAutoFit/>
          </a:bodyPr>
          <a:lstStyle/>
          <a:p>
            <a:r>
              <a:rPr lang="en-US" sz="1600" dirty="0">
                <a:solidFill>
                  <a:srgbClr val="FF0000"/>
                </a:solidFill>
              </a:rPr>
              <a:t>2</a:t>
            </a:r>
            <a:r>
              <a:rPr lang="en-US" sz="1600" dirty="0" smtClean="0">
                <a:solidFill>
                  <a:srgbClr val="FF0000"/>
                </a:solidFill>
              </a:rPr>
              <a:t>. Query to root server for “.com”</a:t>
            </a:r>
            <a:endParaRPr lang="en-US" sz="1600" dirty="0">
              <a:solidFill>
                <a:srgbClr val="FF0000"/>
              </a:solidFill>
            </a:endParaRPr>
          </a:p>
        </p:txBody>
      </p:sp>
      <p:sp>
        <p:nvSpPr>
          <p:cNvPr id="72" name="TextBox 71"/>
          <p:cNvSpPr txBox="1"/>
          <p:nvPr/>
        </p:nvSpPr>
        <p:spPr>
          <a:xfrm>
            <a:off x="9456534" y="6290846"/>
            <a:ext cx="2783134" cy="338554"/>
          </a:xfrm>
          <a:prstGeom prst="rect">
            <a:avLst/>
          </a:prstGeom>
          <a:noFill/>
        </p:spPr>
        <p:txBody>
          <a:bodyPr wrap="none" rtlCol="0">
            <a:spAutoFit/>
          </a:bodyPr>
          <a:lstStyle/>
          <a:p>
            <a:r>
              <a:rPr lang="en-US" sz="1600" dirty="0" smtClean="0">
                <a:solidFill>
                  <a:srgbClr val="000000"/>
                </a:solidFill>
              </a:rPr>
              <a:t>Top level Domain servers</a:t>
            </a:r>
            <a:endParaRPr lang="en-US" sz="1600" dirty="0">
              <a:solidFill>
                <a:srgbClr val="000000"/>
              </a:solidFill>
            </a:endParaRPr>
          </a:p>
        </p:txBody>
      </p:sp>
      <p:pic>
        <p:nvPicPr>
          <p:cNvPr id="73" name="Picture 35" descr="Image result for server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32734" y="4766846"/>
            <a:ext cx="8763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35" descr="Image result for server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94734" y="4766847"/>
            <a:ext cx="8763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35" descr="Image result for server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94834" y="4766846"/>
            <a:ext cx="876300" cy="1143000"/>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75"/>
          <p:cNvSpPr txBox="1"/>
          <p:nvPr/>
        </p:nvSpPr>
        <p:spPr>
          <a:xfrm>
            <a:off x="9837534" y="5833646"/>
            <a:ext cx="562975" cy="276999"/>
          </a:xfrm>
          <a:prstGeom prst="rect">
            <a:avLst/>
          </a:prstGeom>
          <a:noFill/>
        </p:spPr>
        <p:txBody>
          <a:bodyPr wrap="none" rtlCol="0">
            <a:spAutoFit/>
          </a:bodyPr>
          <a:lstStyle/>
          <a:p>
            <a:r>
              <a:rPr lang="en-US" sz="1200" dirty="0" smtClean="0">
                <a:solidFill>
                  <a:srgbClr val="000000"/>
                </a:solidFill>
              </a:rPr>
              <a:t>.com</a:t>
            </a:r>
            <a:endParaRPr lang="en-US" sz="1200" dirty="0">
              <a:solidFill>
                <a:srgbClr val="000000"/>
              </a:solidFill>
            </a:endParaRPr>
          </a:p>
        </p:txBody>
      </p:sp>
      <p:sp>
        <p:nvSpPr>
          <p:cNvPr id="77" name="TextBox 76"/>
          <p:cNvSpPr txBox="1"/>
          <p:nvPr/>
        </p:nvSpPr>
        <p:spPr>
          <a:xfrm>
            <a:off x="10600302" y="5833646"/>
            <a:ext cx="380232" cy="276999"/>
          </a:xfrm>
          <a:prstGeom prst="rect">
            <a:avLst/>
          </a:prstGeom>
          <a:noFill/>
        </p:spPr>
        <p:txBody>
          <a:bodyPr wrap="none" rtlCol="0">
            <a:spAutoFit/>
          </a:bodyPr>
          <a:lstStyle/>
          <a:p>
            <a:r>
              <a:rPr lang="en-US" sz="1200" dirty="0" smtClean="0">
                <a:solidFill>
                  <a:srgbClr val="000000"/>
                </a:solidFill>
              </a:rPr>
              <a:t>.in</a:t>
            </a:r>
            <a:endParaRPr lang="en-US" sz="1200" dirty="0">
              <a:solidFill>
                <a:srgbClr val="000000"/>
              </a:solidFill>
            </a:endParaRPr>
          </a:p>
        </p:txBody>
      </p:sp>
      <p:sp>
        <p:nvSpPr>
          <p:cNvPr id="78" name="TextBox 77"/>
          <p:cNvSpPr txBox="1"/>
          <p:nvPr/>
        </p:nvSpPr>
        <p:spPr>
          <a:xfrm>
            <a:off x="11255759" y="5833646"/>
            <a:ext cx="520142" cy="276999"/>
          </a:xfrm>
          <a:prstGeom prst="rect">
            <a:avLst/>
          </a:prstGeom>
          <a:noFill/>
        </p:spPr>
        <p:txBody>
          <a:bodyPr wrap="none" rtlCol="0">
            <a:spAutoFit/>
          </a:bodyPr>
          <a:lstStyle/>
          <a:p>
            <a:r>
              <a:rPr lang="en-US" sz="1200" dirty="0" smtClean="0">
                <a:solidFill>
                  <a:srgbClr val="000000"/>
                </a:solidFill>
              </a:rPr>
              <a:t>.gov</a:t>
            </a:r>
            <a:endParaRPr lang="en-US" sz="1200" dirty="0">
              <a:solidFill>
                <a:srgbClr val="000000"/>
              </a:solidFill>
            </a:endParaRPr>
          </a:p>
        </p:txBody>
      </p:sp>
      <p:sp>
        <p:nvSpPr>
          <p:cNvPr id="79" name="Rectangle 78"/>
          <p:cNvSpPr/>
          <p:nvPr/>
        </p:nvSpPr>
        <p:spPr>
          <a:xfrm>
            <a:off x="9532734" y="4538246"/>
            <a:ext cx="2514600" cy="1752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80" name="Straight Arrow Connector 79"/>
          <p:cNvCxnSpPr>
            <a:stCxn id="69" idx="2"/>
            <a:endCxn id="73" idx="0"/>
          </p:cNvCxnSpPr>
          <p:nvPr/>
        </p:nvCxnSpPr>
        <p:spPr>
          <a:xfrm flipH="1">
            <a:off x="9970884" y="3095586"/>
            <a:ext cx="1100988" cy="1671260"/>
          </a:xfrm>
          <a:prstGeom prst="straightConnector1">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9334409" y="3331458"/>
            <a:ext cx="2895600" cy="584775"/>
          </a:xfrm>
          <a:prstGeom prst="rect">
            <a:avLst/>
          </a:prstGeom>
          <a:solidFill>
            <a:schemeClr val="bg1"/>
          </a:solidFill>
        </p:spPr>
        <p:txBody>
          <a:bodyPr wrap="square" rtlCol="0">
            <a:spAutoFit/>
          </a:bodyPr>
          <a:lstStyle/>
          <a:p>
            <a:pPr algn="ctr"/>
            <a:r>
              <a:rPr lang="en-US" sz="1600" dirty="0" smtClean="0">
                <a:solidFill>
                  <a:srgbClr val="FF0000"/>
                </a:solidFill>
              </a:rPr>
              <a:t>3. Query for IP address of “google.com” server</a:t>
            </a:r>
            <a:endParaRPr lang="en-US" sz="1600" dirty="0">
              <a:solidFill>
                <a:srgbClr val="FF0000"/>
              </a:solidFill>
            </a:endParaRPr>
          </a:p>
        </p:txBody>
      </p:sp>
      <p:pic>
        <p:nvPicPr>
          <p:cNvPr id="82" name="Picture 33" descr="Image result for serve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92220" y="4343400"/>
            <a:ext cx="1295400" cy="1897061"/>
          </a:xfrm>
          <a:prstGeom prst="rect">
            <a:avLst/>
          </a:prstGeom>
          <a:noFill/>
          <a:extLst>
            <a:ext uri="{909E8E84-426E-40DD-AFC4-6F175D3DCCD1}">
              <a14:hiddenFill xmlns:a14="http://schemas.microsoft.com/office/drawing/2010/main">
                <a:solidFill>
                  <a:srgbClr val="FFFFFF"/>
                </a:solidFill>
              </a14:hiddenFill>
            </a:ext>
          </a:extLst>
        </p:spPr>
      </p:pic>
      <p:sp>
        <p:nvSpPr>
          <p:cNvPr id="83" name="TextBox 82"/>
          <p:cNvSpPr txBox="1"/>
          <p:nvPr/>
        </p:nvSpPr>
        <p:spPr>
          <a:xfrm>
            <a:off x="4549768" y="6226023"/>
            <a:ext cx="1580304" cy="338554"/>
          </a:xfrm>
          <a:prstGeom prst="rect">
            <a:avLst/>
          </a:prstGeom>
          <a:noFill/>
        </p:spPr>
        <p:txBody>
          <a:bodyPr wrap="none" rtlCol="0">
            <a:spAutoFit/>
          </a:bodyPr>
          <a:lstStyle/>
          <a:p>
            <a:r>
              <a:rPr lang="en-US" sz="1600" dirty="0" smtClean="0">
                <a:solidFill>
                  <a:srgbClr val="000000"/>
                </a:solidFill>
              </a:rPr>
              <a:t>Google’s DNS</a:t>
            </a:r>
            <a:endParaRPr lang="en-US" sz="1600" dirty="0">
              <a:solidFill>
                <a:srgbClr val="000000"/>
              </a:solidFill>
            </a:endParaRPr>
          </a:p>
        </p:txBody>
      </p:sp>
      <p:cxnSp>
        <p:nvCxnSpPr>
          <p:cNvPr id="84" name="Straight Arrow Connector 83"/>
          <p:cNvCxnSpPr>
            <a:stCxn id="73" idx="1"/>
          </p:cNvCxnSpPr>
          <p:nvPr/>
        </p:nvCxnSpPr>
        <p:spPr>
          <a:xfrm flipH="1" flipV="1">
            <a:off x="7170534" y="2590800"/>
            <a:ext cx="2362200" cy="2747546"/>
          </a:xfrm>
          <a:prstGeom prst="straightConnector1">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6995191" y="3916233"/>
            <a:ext cx="2459529" cy="584775"/>
          </a:xfrm>
          <a:prstGeom prst="rect">
            <a:avLst/>
          </a:prstGeom>
          <a:solidFill>
            <a:schemeClr val="bg1"/>
          </a:solidFill>
        </p:spPr>
        <p:txBody>
          <a:bodyPr wrap="square" rtlCol="0">
            <a:spAutoFit/>
          </a:bodyPr>
          <a:lstStyle/>
          <a:p>
            <a:pPr algn="ctr"/>
            <a:r>
              <a:rPr lang="en-US" sz="1600" dirty="0">
                <a:solidFill>
                  <a:srgbClr val="FF0000"/>
                </a:solidFill>
              </a:rPr>
              <a:t>4</a:t>
            </a:r>
            <a:r>
              <a:rPr lang="en-US" sz="1600" dirty="0" smtClean="0">
                <a:solidFill>
                  <a:srgbClr val="FF0000"/>
                </a:solidFill>
              </a:rPr>
              <a:t>. “google.com” is at 10.120.11.122</a:t>
            </a:r>
            <a:endParaRPr lang="en-US" sz="1600" dirty="0">
              <a:solidFill>
                <a:srgbClr val="FF0000"/>
              </a:solidFill>
            </a:endParaRPr>
          </a:p>
        </p:txBody>
      </p:sp>
      <p:cxnSp>
        <p:nvCxnSpPr>
          <p:cNvPr id="86" name="Straight Arrow Connector 85"/>
          <p:cNvCxnSpPr>
            <a:stCxn id="64" idx="1"/>
            <a:endCxn id="82" idx="0"/>
          </p:cNvCxnSpPr>
          <p:nvPr/>
        </p:nvCxnSpPr>
        <p:spPr>
          <a:xfrm flipH="1">
            <a:off x="5339920" y="2892178"/>
            <a:ext cx="829298" cy="1451222"/>
          </a:xfrm>
          <a:prstGeom prst="straightConnector1">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4478072" y="3276600"/>
            <a:ext cx="1973066" cy="584775"/>
          </a:xfrm>
          <a:prstGeom prst="rect">
            <a:avLst/>
          </a:prstGeom>
          <a:solidFill>
            <a:schemeClr val="bg1"/>
          </a:solidFill>
        </p:spPr>
        <p:txBody>
          <a:bodyPr wrap="square" rtlCol="0">
            <a:spAutoFit/>
          </a:bodyPr>
          <a:lstStyle/>
          <a:p>
            <a:r>
              <a:rPr lang="en-US" sz="1600" dirty="0">
                <a:solidFill>
                  <a:srgbClr val="FF0000"/>
                </a:solidFill>
              </a:rPr>
              <a:t>5</a:t>
            </a:r>
            <a:r>
              <a:rPr lang="en-US" sz="1600" dirty="0" smtClean="0">
                <a:solidFill>
                  <a:srgbClr val="FF0000"/>
                </a:solidFill>
              </a:rPr>
              <a:t>. Query for www.google.com</a:t>
            </a:r>
            <a:endParaRPr lang="en-US" sz="1600" dirty="0">
              <a:solidFill>
                <a:srgbClr val="FF0000"/>
              </a:solidFill>
            </a:endParaRPr>
          </a:p>
        </p:txBody>
      </p:sp>
      <p:cxnSp>
        <p:nvCxnSpPr>
          <p:cNvPr id="88" name="Straight Arrow Connector 87"/>
          <p:cNvCxnSpPr>
            <a:endCxn id="64" idx="2"/>
          </p:cNvCxnSpPr>
          <p:nvPr/>
        </p:nvCxnSpPr>
        <p:spPr>
          <a:xfrm flipV="1">
            <a:off x="5799025" y="3061455"/>
            <a:ext cx="902454" cy="2230475"/>
          </a:xfrm>
          <a:prstGeom prst="straightConnector1">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5940769" y="4829771"/>
            <a:ext cx="2459529" cy="584775"/>
          </a:xfrm>
          <a:prstGeom prst="rect">
            <a:avLst/>
          </a:prstGeom>
          <a:solidFill>
            <a:schemeClr val="bg1"/>
          </a:solidFill>
        </p:spPr>
        <p:txBody>
          <a:bodyPr wrap="square" rtlCol="0">
            <a:spAutoFit/>
          </a:bodyPr>
          <a:lstStyle/>
          <a:p>
            <a:pPr algn="ctr"/>
            <a:r>
              <a:rPr lang="en-US" sz="1600" dirty="0" smtClean="0">
                <a:solidFill>
                  <a:srgbClr val="FF0000"/>
                </a:solidFill>
              </a:rPr>
              <a:t>6. www.google.com is at 10.120.11.122</a:t>
            </a:r>
            <a:endParaRPr lang="en-US" sz="1600" dirty="0">
              <a:solidFill>
                <a:srgbClr val="FF0000"/>
              </a:solidFill>
            </a:endParaRPr>
          </a:p>
        </p:txBody>
      </p:sp>
      <p:cxnSp>
        <p:nvCxnSpPr>
          <p:cNvPr id="90" name="Straight Arrow Connector 89"/>
          <p:cNvCxnSpPr/>
          <p:nvPr/>
        </p:nvCxnSpPr>
        <p:spPr>
          <a:xfrm flipH="1">
            <a:off x="2560434" y="2133600"/>
            <a:ext cx="3238591" cy="0"/>
          </a:xfrm>
          <a:prstGeom prst="straightConnector1">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1841177" y="2252246"/>
            <a:ext cx="4229100" cy="307777"/>
          </a:xfrm>
          <a:prstGeom prst="rect">
            <a:avLst/>
          </a:prstGeom>
          <a:solidFill>
            <a:schemeClr val="bg1"/>
          </a:solidFill>
        </p:spPr>
        <p:txBody>
          <a:bodyPr wrap="square" rtlCol="0">
            <a:spAutoFit/>
          </a:bodyPr>
          <a:lstStyle/>
          <a:p>
            <a:pPr algn="ctr"/>
            <a:r>
              <a:rPr lang="en-US" sz="1400" dirty="0">
                <a:solidFill>
                  <a:srgbClr val="FF0000"/>
                </a:solidFill>
              </a:rPr>
              <a:t>7</a:t>
            </a:r>
            <a:r>
              <a:rPr lang="en-US" sz="1400" dirty="0" smtClean="0">
                <a:solidFill>
                  <a:srgbClr val="FF0000"/>
                </a:solidFill>
              </a:rPr>
              <a:t>. www.google.com is at 10.120.11.122</a:t>
            </a:r>
            <a:endParaRPr lang="en-US" sz="1400" dirty="0">
              <a:solidFill>
                <a:srgbClr val="FF0000"/>
              </a:solidFill>
            </a:endParaRPr>
          </a:p>
        </p:txBody>
      </p:sp>
      <p:cxnSp>
        <p:nvCxnSpPr>
          <p:cNvPr id="92" name="Straight Arrow Connector 91"/>
          <p:cNvCxnSpPr>
            <a:stCxn id="65" idx="2"/>
          </p:cNvCxnSpPr>
          <p:nvPr/>
        </p:nvCxnSpPr>
        <p:spPr>
          <a:xfrm>
            <a:off x="1870279" y="3175575"/>
            <a:ext cx="2938055" cy="2176047"/>
          </a:xfrm>
          <a:prstGeom prst="straightConnector1">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598545" y="4452326"/>
            <a:ext cx="3050259" cy="338554"/>
          </a:xfrm>
          <a:prstGeom prst="rect">
            <a:avLst/>
          </a:prstGeom>
          <a:solidFill>
            <a:schemeClr val="bg1"/>
          </a:solidFill>
        </p:spPr>
        <p:txBody>
          <a:bodyPr wrap="none" rtlCol="0">
            <a:spAutoFit/>
          </a:bodyPr>
          <a:lstStyle/>
          <a:p>
            <a:r>
              <a:rPr lang="en-US" sz="1600" dirty="0" smtClean="0">
                <a:solidFill>
                  <a:srgbClr val="FF0000"/>
                </a:solidFill>
              </a:rPr>
              <a:t>8. Requesting for Webpage </a:t>
            </a:r>
            <a:endParaRPr lang="en-US" sz="1600" dirty="0">
              <a:solidFill>
                <a:srgbClr val="FF0000"/>
              </a:solidFill>
            </a:endParaRPr>
          </a:p>
        </p:txBody>
      </p:sp>
      <p:cxnSp>
        <p:nvCxnSpPr>
          <p:cNvPr id="94" name="Straight Arrow Connector 93"/>
          <p:cNvCxnSpPr/>
          <p:nvPr/>
        </p:nvCxnSpPr>
        <p:spPr>
          <a:xfrm flipH="1">
            <a:off x="2514719" y="2071678"/>
            <a:ext cx="3238591" cy="0"/>
          </a:xfrm>
          <a:prstGeom prst="straightConnector1">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1795462" y="2190324"/>
            <a:ext cx="4229100" cy="307777"/>
          </a:xfrm>
          <a:prstGeom prst="rect">
            <a:avLst/>
          </a:prstGeom>
          <a:solidFill>
            <a:schemeClr val="bg1"/>
          </a:solidFill>
        </p:spPr>
        <p:txBody>
          <a:bodyPr wrap="square" rtlCol="0">
            <a:spAutoFit/>
          </a:bodyPr>
          <a:lstStyle/>
          <a:p>
            <a:pPr algn="ctr"/>
            <a:r>
              <a:rPr lang="en-US" sz="1400" dirty="0">
                <a:solidFill>
                  <a:srgbClr val="FF0000"/>
                </a:solidFill>
              </a:rPr>
              <a:t>2</a:t>
            </a:r>
            <a:r>
              <a:rPr lang="en-US" sz="1400" smtClean="0">
                <a:solidFill>
                  <a:srgbClr val="FF0000"/>
                </a:solidFill>
              </a:rPr>
              <a:t>. </a:t>
            </a:r>
            <a:r>
              <a:rPr lang="en-US" sz="1400" dirty="0" smtClean="0">
                <a:solidFill>
                  <a:srgbClr val="FF0000"/>
                </a:solidFill>
              </a:rPr>
              <a:t>www.google.com is at 10.120.11.122</a:t>
            </a:r>
            <a:endParaRPr lang="en-US" sz="1400" dirty="0">
              <a:solidFill>
                <a:srgbClr val="FF0000"/>
              </a:solidFill>
            </a:endParaRPr>
          </a:p>
        </p:txBody>
      </p:sp>
    </p:spTree>
    <p:extLst>
      <p:ext uri="{BB962C8B-B14F-4D97-AF65-F5344CB8AC3E}">
        <p14:creationId xmlns:p14="http://schemas.microsoft.com/office/powerpoint/2010/main" val="3378294044"/>
      </p:ext>
    </p:extLst>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500" fill="hold"/>
                                        <p:tgtEl>
                                          <p:spTgt spid="62"/>
                                        </p:tgtEl>
                                        <p:attrNameLst>
                                          <p:attrName>ppt_x</p:attrName>
                                        </p:attrNameLst>
                                      </p:cBhvr>
                                      <p:tavLst>
                                        <p:tav tm="0">
                                          <p:val>
                                            <p:strVal val="#ppt_x"/>
                                          </p:val>
                                        </p:tav>
                                        <p:tav tm="100000">
                                          <p:val>
                                            <p:strVal val="#ppt_x"/>
                                          </p:val>
                                        </p:tav>
                                      </p:tavLst>
                                    </p:anim>
                                    <p:anim calcmode="lin" valueType="num">
                                      <p:cBhvr additive="base">
                                        <p:cTn id="8" dur="500" fill="hold"/>
                                        <p:tgtEl>
                                          <p:spTgt spid="6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5"/>
                                        </p:tgtEl>
                                        <p:attrNameLst>
                                          <p:attrName>style.visibility</p:attrName>
                                        </p:attrNameLst>
                                      </p:cBhvr>
                                      <p:to>
                                        <p:strVal val="visible"/>
                                      </p:to>
                                    </p:set>
                                    <p:anim calcmode="lin" valueType="num">
                                      <p:cBhvr additive="base">
                                        <p:cTn id="11" dur="500" fill="hold"/>
                                        <p:tgtEl>
                                          <p:spTgt spid="65"/>
                                        </p:tgtEl>
                                        <p:attrNameLst>
                                          <p:attrName>ppt_x</p:attrName>
                                        </p:attrNameLst>
                                      </p:cBhvr>
                                      <p:tavLst>
                                        <p:tav tm="0">
                                          <p:val>
                                            <p:strVal val="#ppt_x"/>
                                          </p:val>
                                        </p:tav>
                                        <p:tav tm="100000">
                                          <p:val>
                                            <p:strVal val="#ppt_x"/>
                                          </p:val>
                                        </p:tav>
                                      </p:tavLst>
                                    </p:anim>
                                    <p:anim calcmode="lin" valueType="num">
                                      <p:cBhvr additive="base">
                                        <p:cTn id="12"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6"/>
                                        </p:tgtEl>
                                        <p:attrNameLst>
                                          <p:attrName>style.visibility</p:attrName>
                                        </p:attrNameLst>
                                      </p:cBhvr>
                                      <p:to>
                                        <p:strVal val="visible"/>
                                      </p:to>
                                    </p:set>
                                    <p:anim calcmode="lin" valueType="num">
                                      <p:cBhvr additive="base">
                                        <p:cTn id="17" dur="500" fill="hold"/>
                                        <p:tgtEl>
                                          <p:spTgt spid="66"/>
                                        </p:tgtEl>
                                        <p:attrNameLst>
                                          <p:attrName>ppt_x</p:attrName>
                                        </p:attrNameLst>
                                      </p:cBhvr>
                                      <p:tavLst>
                                        <p:tav tm="0">
                                          <p:val>
                                            <p:strVal val="#ppt_x"/>
                                          </p:val>
                                        </p:tav>
                                        <p:tav tm="100000">
                                          <p:val>
                                            <p:strVal val="#ppt_x"/>
                                          </p:val>
                                        </p:tav>
                                      </p:tavLst>
                                    </p:anim>
                                    <p:anim calcmode="lin" valueType="num">
                                      <p:cBhvr additive="base">
                                        <p:cTn id="18" dur="500" fill="hold"/>
                                        <p:tgtEl>
                                          <p:spTgt spid="6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anim calcmode="lin" valueType="num">
                                      <p:cBhvr additive="base">
                                        <p:cTn id="21" dur="500" fill="hold"/>
                                        <p:tgtEl>
                                          <p:spTgt spid="67"/>
                                        </p:tgtEl>
                                        <p:attrNameLst>
                                          <p:attrName>ppt_x</p:attrName>
                                        </p:attrNameLst>
                                      </p:cBhvr>
                                      <p:tavLst>
                                        <p:tav tm="0">
                                          <p:val>
                                            <p:strVal val="#ppt_x"/>
                                          </p:val>
                                        </p:tav>
                                        <p:tav tm="100000">
                                          <p:val>
                                            <p:strVal val="#ppt_x"/>
                                          </p:val>
                                        </p:tav>
                                      </p:tavLst>
                                    </p:anim>
                                    <p:anim calcmode="lin" valueType="num">
                                      <p:cBhvr additive="base">
                                        <p:cTn id="22"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3"/>
                                        </p:tgtEl>
                                        <p:attrNameLst>
                                          <p:attrName>style.visibility</p:attrName>
                                        </p:attrNameLst>
                                      </p:cBhvr>
                                      <p:to>
                                        <p:strVal val="visible"/>
                                      </p:to>
                                    </p:set>
                                    <p:anim calcmode="lin" valueType="num">
                                      <p:cBhvr additive="base">
                                        <p:cTn id="27" dur="500" fill="hold"/>
                                        <p:tgtEl>
                                          <p:spTgt spid="63"/>
                                        </p:tgtEl>
                                        <p:attrNameLst>
                                          <p:attrName>ppt_x</p:attrName>
                                        </p:attrNameLst>
                                      </p:cBhvr>
                                      <p:tavLst>
                                        <p:tav tm="0">
                                          <p:val>
                                            <p:strVal val="#ppt_x"/>
                                          </p:val>
                                        </p:tav>
                                        <p:tav tm="100000">
                                          <p:val>
                                            <p:strVal val="#ppt_x"/>
                                          </p:val>
                                        </p:tav>
                                      </p:tavLst>
                                    </p:anim>
                                    <p:anim calcmode="lin" valueType="num">
                                      <p:cBhvr additive="base">
                                        <p:cTn id="28"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64"/>
                                        </p:tgtEl>
                                        <p:attrNameLst>
                                          <p:attrName>style.visibility</p:attrName>
                                        </p:attrNameLst>
                                      </p:cBhvr>
                                      <p:to>
                                        <p:strVal val="visible"/>
                                      </p:to>
                                    </p:set>
                                    <p:anim calcmode="lin" valueType="num">
                                      <p:cBhvr additive="base">
                                        <p:cTn id="33" dur="500" fill="hold"/>
                                        <p:tgtEl>
                                          <p:spTgt spid="64"/>
                                        </p:tgtEl>
                                        <p:attrNameLst>
                                          <p:attrName>ppt_x</p:attrName>
                                        </p:attrNameLst>
                                      </p:cBhvr>
                                      <p:tavLst>
                                        <p:tav tm="0">
                                          <p:val>
                                            <p:strVal val="#ppt_x"/>
                                          </p:val>
                                        </p:tav>
                                        <p:tav tm="100000">
                                          <p:val>
                                            <p:strVal val="#ppt_x"/>
                                          </p:val>
                                        </p:tav>
                                      </p:tavLst>
                                    </p:anim>
                                    <p:anim calcmode="lin" valueType="num">
                                      <p:cBhvr additive="base">
                                        <p:cTn id="34"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94"/>
                                        </p:tgtEl>
                                        <p:attrNameLst>
                                          <p:attrName>style.visibility</p:attrName>
                                        </p:attrNameLst>
                                      </p:cBhvr>
                                      <p:to>
                                        <p:strVal val="visible"/>
                                      </p:to>
                                    </p:set>
                                    <p:anim calcmode="lin" valueType="num">
                                      <p:cBhvr additive="base">
                                        <p:cTn id="39" dur="500" fill="hold"/>
                                        <p:tgtEl>
                                          <p:spTgt spid="94"/>
                                        </p:tgtEl>
                                        <p:attrNameLst>
                                          <p:attrName>ppt_x</p:attrName>
                                        </p:attrNameLst>
                                      </p:cBhvr>
                                      <p:tavLst>
                                        <p:tav tm="0">
                                          <p:val>
                                            <p:strVal val="#ppt_x"/>
                                          </p:val>
                                        </p:tav>
                                        <p:tav tm="100000">
                                          <p:val>
                                            <p:strVal val="#ppt_x"/>
                                          </p:val>
                                        </p:tav>
                                      </p:tavLst>
                                    </p:anim>
                                    <p:anim calcmode="lin" valueType="num">
                                      <p:cBhvr additive="base">
                                        <p:cTn id="40" dur="500" fill="hold"/>
                                        <p:tgtEl>
                                          <p:spTgt spid="9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95"/>
                                        </p:tgtEl>
                                        <p:attrNameLst>
                                          <p:attrName>style.visibility</p:attrName>
                                        </p:attrNameLst>
                                      </p:cBhvr>
                                      <p:to>
                                        <p:strVal val="visible"/>
                                      </p:to>
                                    </p:set>
                                    <p:anim calcmode="lin" valueType="num">
                                      <p:cBhvr additive="base">
                                        <p:cTn id="43" dur="500" fill="hold"/>
                                        <p:tgtEl>
                                          <p:spTgt spid="95"/>
                                        </p:tgtEl>
                                        <p:attrNameLst>
                                          <p:attrName>ppt_x</p:attrName>
                                        </p:attrNameLst>
                                      </p:cBhvr>
                                      <p:tavLst>
                                        <p:tav tm="0">
                                          <p:val>
                                            <p:strVal val="#ppt_x"/>
                                          </p:val>
                                        </p:tav>
                                        <p:tav tm="100000">
                                          <p:val>
                                            <p:strVal val="#ppt_x"/>
                                          </p:val>
                                        </p:tav>
                                      </p:tavLst>
                                    </p:anim>
                                    <p:anim calcmode="lin" valueType="num">
                                      <p:cBhvr additive="base">
                                        <p:cTn id="44"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2" presetClass="exit" presetSubtype="4" fill="hold" nodeType="clickEffect">
                                  <p:stCondLst>
                                    <p:cond delay="0"/>
                                  </p:stCondLst>
                                  <p:childTnLst>
                                    <p:animEffect transition="out" filter="slide(fromBottom)">
                                      <p:cBhvr>
                                        <p:cTn id="48" dur="500"/>
                                        <p:tgtEl>
                                          <p:spTgt spid="94"/>
                                        </p:tgtEl>
                                      </p:cBhvr>
                                    </p:animEffect>
                                    <p:set>
                                      <p:cBhvr>
                                        <p:cTn id="49" dur="1" fill="hold">
                                          <p:stCondLst>
                                            <p:cond delay="499"/>
                                          </p:stCondLst>
                                        </p:cTn>
                                        <p:tgtEl>
                                          <p:spTgt spid="94"/>
                                        </p:tgtEl>
                                        <p:attrNameLst>
                                          <p:attrName>style.visibility</p:attrName>
                                        </p:attrNameLst>
                                      </p:cBhvr>
                                      <p:to>
                                        <p:strVal val="hidden"/>
                                      </p:to>
                                    </p:set>
                                  </p:childTnLst>
                                </p:cTn>
                              </p:par>
                              <p:par>
                                <p:cTn id="50" presetID="12" presetClass="exit" presetSubtype="4" fill="hold" grpId="1" nodeType="withEffect">
                                  <p:stCondLst>
                                    <p:cond delay="0"/>
                                  </p:stCondLst>
                                  <p:childTnLst>
                                    <p:animEffect transition="out" filter="slide(fromBottom)">
                                      <p:cBhvr>
                                        <p:cTn id="51" dur="500"/>
                                        <p:tgtEl>
                                          <p:spTgt spid="95"/>
                                        </p:tgtEl>
                                      </p:cBhvr>
                                    </p:animEffect>
                                    <p:set>
                                      <p:cBhvr>
                                        <p:cTn id="52" dur="1" fill="hold">
                                          <p:stCondLst>
                                            <p:cond delay="499"/>
                                          </p:stCondLst>
                                        </p:cTn>
                                        <p:tgtEl>
                                          <p:spTgt spid="9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71"/>
                                        </p:tgtEl>
                                        <p:attrNameLst>
                                          <p:attrName>style.visibility</p:attrName>
                                        </p:attrNameLst>
                                      </p:cBhvr>
                                      <p:to>
                                        <p:strVal val="visible"/>
                                      </p:to>
                                    </p:set>
                                    <p:anim calcmode="lin" valueType="num">
                                      <p:cBhvr additive="base">
                                        <p:cTn id="57" dur="500" fill="hold"/>
                                        <p:tgtEl>
                                          <p:spTgt spid="71"/>
                                        </p:tgtEl>
                                        <p:attrNameLst>
                                          <p:attrName>ppt_x</p:attrName>
                                        </p:attrNameLst>
                                      </p:cBhvr>
                                      <p:tavLst>
                                        <p:tav tm="0">
                                          <p:val>
                                            <p:strVal val="#ppt_x"/>
                                          </p:val>
                                        </p:tav>
                                        <p:tav tm="100000">
                                          <p:val>
                                            <p:strVal val="#ppt_x"/>
                                          </p:val>
                                        </p:tav>
                                      </p:tavLst>
                                    </p:anim>
                                    <p:anim calcmode="lin" valueType="num">
                                      <p:cBhvr additive="base">
                                        <p:cTn id="58" dur="500" fill="hold"/>
                                        <p:tgtEl>
                                          <p:spTgt spid="71"/>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70"/>
                                        </p:tgtEl>
                                        <p:attrNameLst>
                                          <p:attrName>style.visibility</p:attrName>
                                        </p:attrNameLst>
                                      </p:cBhvr>
                                      <p:to>
                                        <p:strVal val="visible"/>
                                      </p:to>
                                    </p:set>
                                    <p:anim calcmode="lin" valueType="num">
                                      <p:cBhvr additive="base">
                                        <p:cTn id="61" dur="500" fill="hold"/>
                                        <p:tgtEl>
                                          <p:spTgt spid="70"/>
                                        </p:tgtEl>
                                        <p:attrNameLst>
                                          <p:attrName>ppt_x</p:attrName>
                                        </p:attrNameLst>
                                      </p:cBhvr>
                                      <p:tavLst>
                                        <p:tav tm="0">
                                          <p:val>
                                            <p:strVal val="#ppt_x"/>
                                          </p:val>
                                        </p:tav>
                                        <p:tav tm="100000">
                                          <p:val>
                                            <p:strVal val="#ppt_x"/>
                                          </p:val>
                                        </p:tav>
                                      </p:tavLst>
                                    </p:anim>
                                    <p:anim calcmode="lin" valueType="num">
                                      <p:cBhvr additive="base">
                                        <p:cTn id="62" dur="500" fill="hold"/>
                                        <p:tgtEl>
                                          <p:spTgt spid="70"/>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68"/>
                                        </p:tgtEl>
                                        <p:attrNameLst>
                                          <p:attrName>style.visibility</p:attrName>
                                        </p:attrNameLst>
                                      </p:cBhvr>
                                      <p:to>
                                        <p:strVal val="visible"/>
                                      </p:to>
                                    </p:set>
                                    <p:anim calcmode="lin" valueType="num">
                                      <p:cBhvr additive="base">
                                        <p:cTn id="65" dur="500" fill="hold"/>
                                        <p:tgtEl>
                                          <p:spTgt spid="68"/>
                                        </p:tgtEl>
                                        <p:attrNameLst>
                                          <p:attrName>ppt_x</p:attrName>
                                        </p:attrNameLst>
                                      </p:cBhvr>
                                      <p:tavLst>
                                        <p:tav tm="0">
                                          <p:val>
                                            <p:strVal val="#ppt_x"/>
                                          </p:val>
                                        </p:tav>
                                        <p:tav tm="100000">
                                          <p:val>
                                            <p:strVal val="#ppt_x"/>
                                          </p:val>
                                        </p:tav>
                                      </p:tavLst>
                                    </p:anim>
                                    <p:anim calcmode="lin" valueType="num">
                                      <p:cBhvr additive="base">
                                        <p:cTn id="66" dur="500" fill="hold"/>
                                        <p:tgtEl>
                                          <p:spTgt spid="68"/>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69"/>
                                        </p:tgtEl>
                                        <p:attrNameLst>
                                          <p:attrName>style.visibility</p:attrName>
                                        </p:attrNameLst>
                                      </p:cBhvr>
                                      <p:to>
                                        <p:strVal val="visible"/>
                                      </p:to>
                                    </p:set>
                                    <p:anim calcmode="lin" valueType="num">
                                      <p:cBhvr additive="base">
                                        <p:cTn id="69" dur="500" fill="hold"/>
                                        <p:tgtEl>
                                          <p:spTgt spid="69"/>
                                        </p:tgtEl>
                                        <p:attrNameLst>
                                          <p:attrName>ppt_x</p:attrName>
                                        </p:attrNameLst>
                                      </p:cBhvr>
                                      <p:tavLst>
                                        <p:tav tm="0">
                                          <p:val>
                                            <p:strVal val="#ppt_x"/>
                                          </p:val>
                                        </p:tav>
                                        <p:tav tm="100000">
                                          <p:val>
                                            <p:strVal val="#ppt_x"/>
                                          </p:val>
                                        </p:tav>
                                      </p:tavLst>
                                    </p:anim>
                                    <p:anim calcmode="lin" valueType="num">
                                      <p:cBhvr additive="base">
                                        <p:cTn id="70"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80"/>
                                        </p:tgtEl>
                                        <p:attrNameLst>
                                          <p:attrName>style.visibility</p:attrName>
                                        </p:attrNameLst>
                                      </p:cBhvr>
                                      <p:to>
                                        <p:strVal val="visible"/>
                                      </p:to>
                                    </p:set>
                                    <p:anim calcmode="lin" valueType="num">
                                      <p:cBhvr additive="base">
                                        <p:cTn id="75" dur="500" fill="hold"/>
                                        <p:tgtEl>
                                          <p:spTgt spid="80"/>
                                        </p:tgtEl>
                                        <p:attrNameLst>
                                          <p:attrName>ppt_x</p:attrName>
                                        </p:attrNameLst>
                                      </p:cBhvr>
                                      <p:tavLst>
                                        <p:tav tm="0">
                                          <p:val>
                                            <p:strVal val="#ppt_x"/>
                                          </p:val>
                                        </p:tav>
                                        <p:tav tm="100000">
                                          <p:val>
                                            <p:strVal val="#ppt_x"/>
                                          </p:val>
                                        </p:tav>
                                      </p:tavLst>
                                    </p:anim>
                                    <p:anim calcmode="lin" valueType="num">
                                      <p:cBhvr additive="base">
                                        <p:cTn id="76" dur="500" fill="hold"/>
                                        <p:tgtEl>
                                          <p:spTgt spid="80"/>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81"/>
                                        </p:tgtEl>
                                        <p:attrNameLst>
                                          <p:attrName>style.visibility</p:attrName>
                                        </p:attrNameLst>
                                      </p:cBhvr>
                                      <p:to>
                                        <p:strVal val="visible"/>
                                      </p:to>
                                    </p:set>
                                    <p:anim calcmode="lin" valueType="num">
                                      <p:cBhvr additive="base">
                                        <p:cTn id="79" dur="500" fill="hold"/>
                                        <p:tgtEl>
                                          <p:spTgt spid="81"/>
                                        </p:tgtEl>
                                        <p:attrNameLst>
                                          <p:attrName>ppt_x</p:attrName>
                                        </p:attrNameLst>
                                      </p:cBhvr>
                                      <p:tavLst>
                                        <p:tav tm="0">
                                          <p:val>
                                            <p:strVal val="#ppt_x"/>
                                          </p:val>
                                        </p:tav>
                                        <p:tav tm="100000">
                                          <p:val>
                                            <p:strVal val="#ppt_x"/>
                                          </p:val>
                                        </p:tav>
                                      </p:tavLst>
                                    </p:anim>
                                    <p:anim calcmode="lin" valueType="num">
                                      <p:cBhvr additive="base">
                                        <p:cTn id="80" dur="500" fill="hold"/>
                                        <p:tgtEl>
                                          <p:spTgt spid="81"/>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74"/>
                                        </p:tgtEl>
                                        <p:attrNameLst>
                                          <p:attrName>style.visibility</p:attrName>
                                        </p:attrNameLst>
                                      </p:cBhvr>
                                      <p:to>
                                        <p:strVal val="visible"/>
                                      </p:to>
                                    </p:set>
                                    <p:anim calcmode="lin" valueType="num">
                                      <p:cBhvr additive="base">
                                        <p:cTn id="83" dur="500" fill="hold"/>
                                        <p:tgtEl>
                                          <p:spTgt spid="74"/>
                                        </p:tgtEl>
                                        <p:attrNameLst>
                                          <p:attrName>ppt_x</p:attrName>
                                        </p:attrNameLst>
                                      </p:cBhvr>
                                      <p:tavLst>
                                        <p:tav tm="0">
                                          <p:val>
                                            <p:strVal val="#ppt_x"/>
                                          </p:val>
                                        </p:tav>
                                        <p:tav tm="100000">
                                          <p:val>
                                            <p:strVal val="#ppt_x"/>
                                          </p:val>
                                        </p:tav>
                                      </p:tavLst>
                                    </p:anim>
                                    <p:anim calcmode="lin" valueType="num">
                                      <p:cBhvr additive="base">
                                        <p:cTn id="84" dur="500" fill="hold"/>
                                        <p:tgtEl>
                                          <p:spTgt spid="74"/>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72"/>
                                        </p:tgtEl>
                                        <p:attrNameLst>
                                          <p:attrName>style.visibility</p:attrName>
                                        </p:attrNameLst>
                                      </p:cBhvr>
                                      <p:to>
                                        <p:strVal val="visible"/>
                                      </p:to>
                                    </p:set>
                                    <p:anim calcmode="lin" valueType="num">
                                      <p:cBhvr additive="base">
                                        <p:cTn id="87" dur="500" fill="hold"/>
                                        <p:tgtEl>
                                          <p:spTgt spid="72"/>
                                        </p:tgtEl>
                                        <p:attrNameLst>
                                          <p:attrName>ppt_x</p:attrName>
                                        </p:attrNameLst>
                                      </p:cBhvr>
                                      <p:tavLst>
                                        <p:tav tm="0">
                                          <p:val>
                                            <p:strVal val="#ppt_x"/>
                                          </p:val>
                                        </p:tav>
                                        <p:tav tm="100000">
                                          <p:val>
                                            <p:strVal val="#ppt_x"/>
                                          </p:val>
                                        </p:tav>
                                      </p:tavLst>
                                    </p:anim>
                                    <p:anim calcmode="lin" valueType="num">
                                      <p:cBhvr additive="base">
                                        <p:cTn id="88" dur="500" fill="hold"/>
                                        <p:tgtEl>
                                          <p:spTgt spid="72"/>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79"/>
                                        </p:tgtEl>
                                        <p:attrNameLst>
                                          <p:attrName>style.visibility</p:attrName>
                                        </p:attrNameLst>
                                      </p:cBhvr>
                                      <p:to>
                                        <p:strVal val="visible"/>
                                      </p:to>
                                    </p:set>
                                    <p:anim calcmode="lin" valueType="num">
                                      <p:cBhvr additive="base">
                                        <p:cTn id="91" dur="500" fill="hold"/>
                                        <p:tgtEl>
                                          <p:spTgt spid="79"/>
                                        </p:tgtEl>
                                        <p:attrNameLst>
                                          <p:attrName>ppt_x</p:attrName>
                                        </p:attrNameLst>
                                      </p:cBhvr>
                                      <p:tavLst>
                                        <p:tav tm="0">
                                          <p:val>
                                            <p:strVal val="#ppt_x"/>
                                          </p:val>
                                        </p:tav>
                                        <p:tav tm="100000">
                                          <p:val>
                                            <p:strVal val="#ppt_x"/>
                                          </p:val>
                                        </p:tav>
                                      </p:tavLst>
                                    </p:anim>
                                    <p:anim calcmode="lin" valueType="num">
                                      <p:cBhvr additive="base">
                                        <p:cTn id="92" dur="500" fill="hold"/>
                                        <p:tgtEl>
                                          <p:spTgt spid="79"/>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73"/>
                                        </p:tgtEl>
                                        <p:attrNameLst>
                                          <p:attrName>style.visibility</p:attrName>
                                        </p:attrNameLst>
                                      </p:cBhvr>
                                      <p:to>
                                        <p:strVal val="visible"/>
                                      </p:to>
                                    </p:set>
                                    <p:anim calcmode="lin" valueType="num">
                                      <p:cBhvr additive="base">
                                        <p:cTn id="95" dur="500" fill="hold"/>
                                        <p:tgtEl>
                                          <p:spTgt spid="73"/>
                                        </p:tgtEl>
                                        <p:attrNameLst>
                                          <p:attrName>ppt_x</p:attrName>
                                        </p:attrNameLst>
                                      </p:cBhvr>
                                      <p:tavLst>
                                        <p:tav tm="0">
                                          <p:val>
                                            <p:strVal val="#ppt_x"/>
                                          </p:val>
                                        </p:tav>
                                        <p:tav tm="100000">
                                          <p:val>
                                            <p:strVal val="#ppt_x"/>
                                          </p:val>
                                        </p:tav>
                                      </p:tavLst>
                                    </p:anim>
                                    <p:anim calcmode="lin" valueType="num">
                                      <p:cBhvr additive="base">
                                        <p:cTn id="96" dur="500" fill="hold"/>
                                        <p:tgtEl>
                                          <p:spTgt spid="73"/>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75"/>
                                        </p:tgtEl>
                                        <p:attrNameLst>
                                          <p:attrName>style.visibility</p:attrName>
                                        </p:attrNameLst>
                                      </p:cBhvr>
                                      <p:to>
                                        <p:strVal val="visible"/>
                                      </p:to>
                                    </p:set>
                                    <p:anim calcmode="lin" valueType="num">
                                      <p:cBhvr additive="base">
                                        <p:cTn id="99" dur="500" fill="hold"/>
                                        <p:tgtEl>
                                          <p:spTgt spid="75"/>
                                        </p:tgtEl>
                                        <p:attrNameLst>
                                          <p:attrName>ppt_x</p:attrName>
                                        </p:attrNameLst>
                                      </p:cBhvr>
                                      <p:tavLst>
                                        <p:tav tm="0">
                                          <p:val>
                                            <p:strVal val="#ppt_x"/>
                                          </p:val>
                                        </p:tav>
                                        <p:tav tm="100000">
                                          <p:val>
                                            <p:strVal val="#ppt_x"/>
                                          </p:val>
                                        </p:tav>
                                      </p:tavLst>
                                    </p:anim>
                                    <p:anim calcmode="lin" valueType="num">
                                      <p:cBhvr additive="base">
                                        <p:cTn id="100" dur="500" fill="hold"/>
                                        <p:tgtEl>
                                          <p:spTgt spid="75"/>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78"/>
                                        </p:tgtEl>
                                        <p:attrNameLst>
                                          <p:attrName>style.visibility</p:attrName>
                                        </p:attrNameLst>
                                      </p:cBhvr>
                                      <p:to>
                                        <p:strVal val="visible"/>
                                      </p:to>
                                    </p:set>
                                    <p:anim calcmode="lin" valueType="num">
                                      <p:cBhvr additive="base">
                                        <p:cTn id="103" dur="500" fill="hold"/>
                                        <p:tgtEl>
                                          <p:spTgt spid="78"/>
                                        </p:tgtEl>
                                        <p:attrNameLst>
                                          <p:attrName>ppt_x</p:attrName>
                                        </p:attrNameLst>
                                      </p:cBhvr>
                                      <p:tavLst>
                                        <p:tav tm="0">
                                          <p:val>
                                            <p:strVal val="#ppt_x"/>
                                          </p:val>
                                        </p:tav>
                                        <p:tav tm="100000">
                                          <p:val>
                                            <p:strVal val="#ppt_x"/>
                                          </p:val>
                                        </p:tav>
                                      </p:tavLst>
                                    </p:anim>
                                    <p:anim calcmode="lin" valueType="num">
                                      <p:cBhvr additive="base">
                                        <p:cTn id="104" dur="500" fill="hold"/>
                                        <p:tgtEl>
                                          <p:spTgt spid="78"/>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77"/>
                                        </p:tgtEl>
                                        <p:attrNameLst>
                                          <p:attrName>style.visibility</p:attrName>
                                        </p:attrNameLst>
                                      </p:cBhvr>
                                      <p:to>
                                        <p:strVal val="visible"/>
                                      </p:to>
                                    </p:set>
                                    <p:anim calcmode="lin" valueType="num">
                                      <p:cBhvr additive="base">
                                        <p:cTn id="107" dur="500" fill="hold"/>
                                        <p:tgtEl>
                                          <p:spTgt spid="77"/>
                                        </p:tgtEl>
                                        <p:attrNameLst>
                                          <p:attrName>ppt_x</p:attrName>
                                        </p:attrNameLst>
                                      </p:cBhvr>
                                      <p:tavLst>
                                        <p:tav tm="0">
                                          <p:val>
                                            <p:strVal val="#ppt_x"/>
                                          </p:val>
                                        </p:tav>
                                        <p:tav tm="100000">
                                          <p:val>
                                            <p:strVal val="#ppt_x"/>
                                          </p:val>
                                        </p:tav>
                                      </p:tavLst>
                                    </p:anim>
                                    <p:anim calcmode="lin" valueType="num">
                                      <p:cBhvr additive="base">
                                        <p:cTn id="108" dur="500" fill="hold"/>
                                        <p:tgtEl>
                                          <p:spTgt spid="77"/>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76"/>
                                        </p:tgtEl>
                                        <p:attrNameLst>
                                          <p:attrName>style.visibility</p:attrName>
                                        </p:attrNameLst>
                                      </p:cBhvr>
                                      <p:to>
                                        <p:strVal val="visible"/>
                                      </p:to>
                                    </p:set>
                                    <p:anim calcmode="lin" valueType="num">
                                      <p:cBhvr additive="base">
                                        <p:cTn id="111" dur="500" fill="hold"/>
                                        <p:tgtEl>
                                          <p:spTgt spid="76"/>
                                        </p:tgtEl>
                                        <p:attrNameLst>
                                          <p:attrName>ppt_x</p:attrName>
                                        </p:attrNameLst>
                                      </p:cBhvr>
                                      <p:tavLst>
                                        <p:tav tm="0">
                                          <p:val>
                                            <p:strVal val="#ppt_x"/>
                                          </p:val>
                                        </p:tav>
                                        <p:tav tm="100000">
                                          <p:val>
                                            <p:strVal val="#ppt_x"/>
                                          </p:val>
                                        </p:tav>
                                      </p:tavLst>
                                    </p:anim>
                                    <p:anim calcmode="lin" valueType="num">
                                      <p:cBhvr additive="base">
                                        <p:cTn id="112"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ntr" presetSubtype="4" fill="hold" nodeType="clickEffect">
                                  <p:stCondLst>
                                    <p:cond delay="0"/>
                                  </p:stCondLst>
                                  <p:childTnLst>
                                    <p:set>
                                      <p:cBhvr>
                                        <p:cTn id="116" dur="1" fill="hold">
                                          <p:stCondLst>
                                            <p:cond delay="0"/>
                                          </p:stCondLst>
                                        </p:cTn>
                                        <p:tgtEl>
                                          <p:spTgt spid="84"/>
                                        </p:tgtEl>
                                        <p:attrNameLst>
                                          <p:attrName>style.visibility</p:attrName>
                                        </p:attrNameLst>
                                      </p:cBhvr>
                                      <p:to>
                                        <p:strVal val="visible"/>
                                      </p:to>
                                    </p:set>
                                    <p:anim calcmode="lin" valueType="num">
                                      <p:cBhvr additive="base">
                                        <p:cTn id="117" dur="500" fill="hold"/>
                                        <p:tgtEl>
                                          <p:spTgt spid="84"/>
                                        </p:tgtEl>
                                        <p:attrNameLst>
                                          <p:attrName>ppt_x</p:attrName>
                                        </p:attrNameLst>
                                      </p:cBhvr>
                                      <p:tavLst>
                                        <p:tav tm="0">
                                          <p:val>
                                            <p:strVal val="#ppt_x"/>
                                          </p:val>
                                        </p:tav>
                                        <p:tav tm="100000">
                                          <p:val>
                                            <p:strVal val="#ppt_x"/>
                                          </p:val>
                                        </p:tav>
                                      </p:tavLst>
                                    </p:anim>
                                    <p:anim calcmode="lin" valueType="num">
                                      <p:cBhvr additive="base">
                                        <p:cTn id="118" dur="500" fill="hold"/>
                                        <p:tgtEl>
                                          <p:spTgt spid="84"/>
                                        </p:tgtEl>
                                        <p:attrNameLst>
                                          <p:attrName>ppt_y</p:attrName>
                                        </p:attrNameLst>
                                      </p:cBhvr>
                                      <p:tavLst>
                                        <p:tav tm="0">
                                          <p:val>
                                            <p:strVal val="1+#ppt_h/2"/>
                                          </p:val>
                                        </p:tav>
                                        <p:tav tm="100000">
                                          <p:val>
                                            <p:strVal val="#ppt_y"/>
                                          </p:val>
                                        </p:tav>
                                      </p:tavLst>
                                    </p:anim>
                                  </p:childTnLst>
                                </p:cTn>
                              </p:par>
                              <p:par>
                                <p:cTn id="119" presetID="2" presetClass="entr" presetSubtype="4" fill="hold" grpId="0" nodeType="withEffect">
                                  <p:stCondLst>
                                    <p:cond delay="0"/>
                                  </p:stCondLst>
                                  <p:childTnLst>
                                    <p:set>
                                      <p:cBhvr>
                                        <p:cTn id="120" dur="1" fill="hold">
                                          <p:stCondLst>
                                            <p:cond delay="0"/>
                                          </p:stCondLst>
                                        </p:cTn>
                                        <p:tgtEl>
                                          <p:spTgt spid="85"/>
                                        </p:tgtEl>
                                        <p:attrNameLst>
                                          <p:attrName>style.visibility</p:attrName>
                                        </p:attrNameLst>
                                      </p:cBhvr>
                                      <p:to>
                                        <p:strVal val="visible"/>
                                      </p:to>
                                    </p:set>
                                    <p:anim calcmode="lin" valueType="num">
                                      <p:cBhvr additive="base">
                                        <p:cTn id="121" dur="500" fill="hold"/>
                                        <p:tgtEl>
                                          <p:spTgt spid="85"/>
                                        </p:tgtEl>
                                        <p:attrNameLst>
                                          <p:attrName>ppt_x</p:attrName>
                                        </p:attrNameLst>
                                      </p:cBhvr>
                                      <p:tavLst>
                                        <p:tav tm="0">
                                          <p:val>
                                            <p:strVal val="#ppt_x"/>
                                          </p:val>
                                        </p:tav>
                                        <p:tav tm="100000">
                                          <p:val>
                                            <p:strVal val="#ppt_x"/>
                                          </p:val>
                                        </p:tav>
                                      </p:tavLst>
                                    </p:anim>
                                    <p:anim calcmode="lin" valueType="num">
                                      <p:cBhvr additive="base">
                                        <p:cTn id="122"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87"/>
                                        </p:tgtEl>
                                        <p:attrNameLst>
                                          <p:attrName>style.visibility</p:attrName>
                                        </p:attrNameLst>
                                      </p:cBhvr>
                                      <p:to>
                                        <p:strVal val="visible"/>
                                      </p:to>
                                    </p:set>
                                    <p:anim calcmode="lin" valueType="num">
                                      <p:cBhvr additive="base">
                                        <p:cTn id="127" dur="500" fill="hold"/>
                                        <p:tgtEl>
                                          <p:spTgt spid="87"/>
                                        </p:tgtEl>
                                        <p:attrNameLst>
                                          <p:attrName>ppt_x</p:attrName>
                                        </p:attrNameLst>
                                      </p:cBhvr>
                                      <p:tavLst>
                                        <p:tav tm="0">
                                          <p:val>
                                            <p:strVal val="#ppt_x"/>
                                          </p:val>
                                        </p:tav>
                                        <p:tav tm="100000">
                                          <p:val>
                                            <p:strVal val="#ppt_x"/>
                                          </p:val>
                                        </p:tav>
                                      </p:tavLst>
                                    </p:anim>
                                    <p:anim calcmode="lin" valueType="num">
                                      <p:cBhvr additive="base">
                                        <p:cTn id="128" dur="500" fill="hold"/>
                                        <p:tgtEl>
                                          <p:spTgt spid="87"/>
                                        </p:tgtEl>
                                        <p:attrNameLst>
                                          <p:attrName>ppt_y</p:attrName>
                                        </p:attrNameLst>
                                      </p:cBhvr>
                                      <p:tavLst>
                                        <p:tav tm="0">
                                          <p:val>
                                            <p:strVal val="1+#ppt_h/2"/>
                                          </p:val>
                                        </p:tav>
                                        <p:tav tm="100000">
                                          <p:val>
                                            <p:strVal val="#ppt_y"/>
                                          </p:val>
                                        </p:tav>
                                      </p:tavLst>
                                    </p:anim>
                                  </p:childTnLst>
                                </p:cTn>
                              </p:par>
                              <p:par>
                                <p:cTn id="129" presetID="2" presetClass="entr" presetSubtype="4" fill="hold" nodeType="withEffect">
                                  <p:stCondLst>
                                    <p:cond delay="0"/>
                                  </p:stCondLst>
                                  <p:childTnLst>
                                    <p:set>
                                      <p:cBhvr>
                                        <p:cTn id="130" dur="1" fill="hold">
                                          <p:stCondLst>
                                            <p:cond delay="0"/>
                                          </p:stCondLst>
                                        </p:cTn>
                                        <p:tgtEl>
                                          <p:spTgt spid="86"/>
                                        </p:tgtEl>
                                        <p:attrNameLst>
                                          <p:attrName>style.visibility</p:attrName>
                                        </p:attrNameLst>
                                      </p:cBhvr>
                                      <p:to>
                                        <p:strVal val="visible"/>
                                      </p:to>
                                    </p:set>
                                    <p:anim calcmode="lin" valueType="num">
                                      <p:cBhvr additive="base">
                                        <p:cTn id="131" dur="500" fill="hold"/>
                                        <p:tgtEl>
                                          <p:spTgt spid="86"/>
                                        </p:tgtEl>
                                        <p:attrNameLst>
                                          <p:attrName>ppt_x</p:attrName>
                                        </p:attrNameLst>
                                      </p:cBhvr>
                                      <p:tavLst>
                                        <p:tav tm="0">
                                          <p:val>
                                            <p:strVal val="#ppt_x"/>
                                          </p:val>
                                        </p:tav>
                                        <p:tav tm="100000">
                                          <p:val>
                                            <p:strVal val="#ppt_x"/>
                                          </p:val>
                                        </p:tav>
                                      </p:tavLst>
                                    </p:anim>
                                    <p:anim calcmode="lin" valueType="num">
                                      <p:cBhvr additive="base">
                                        <p:cTn id="132" dur="500" fill="hold"/>
                                        <p:tgtEl>
                                          <p:spTgt spid="86"/>
                                        </p:tgtEl>
                                        <p:attrNameLst>
                                          <p:attrName>ppt_y</p:attrName>
                                        </p:attrNameLst>
                                      </p:cBhvr>
                                      <p:tavLst>
                                        <p:tav tm="0">
                                          <p:val>
                                            <p:strVal val="1+#ppt_h/2"/>
                                          </p:val>
                                        </p:tav>
                                        <p:tav tm="100000">
                                          <p:val>
                                            <p:strVal val="#ppt_y"/>
                                          </p:val>
                                        </p:tav>
                                      </p:tavLst>
                                    </p:anim>
                                  </p:childTnLst>
                                </p:cTn>
                              </p:par>
                              <p:par>
                                <p:cTn id="133" presetID="2" presetClass="entr" presetSubtype="4" fill="hold" nodeType="withEffect">
                                  <p:stCondLst>
                                    <p:cond delay="0"/>
                                  </p:stCondLst>
                                  <p:childTnLst>
                                    <p:set>
                                      <p:cBhvr>
                                        <p:cTn id="134" dur="1" fill="hold">
                                          <p:stCondLst>
                                            <p:cond delay="0"/>
                                          </p:stCondLst>
                                        </p:cTn>
                                        <p:tgtEl>
                                          <p:spTgt spid="82"/>
                                        </p:tgtEl>
                                        <p:attrNameLst>
                                          <p:attrName>style.visibility</p:attrName>
                                        </p:attrNameLst>
                                      </p:cBhvr>
                                      <p:to>
                                        <p:strVal val="visible"/>
                                      </p:to>
                                    </p:set>
                                    <p:anim calcmode="lin" valueType="num">
                                      <p:cBhvr additive="base">
                                        <p:cTn id="135" dur="500" fill="hold"/>
                                        <p:tgtEl>
                                          <p:spTgt spid="82"/>
                                        </p:tgtEl>
                                        <p:attrNameLst>
                                          <p:attrName>ppt_x</p:attrName>
                                        </p:attrNameLst>
                                      </p:cBhvr>
                                      <p:tavLst>
                                        <p:tav tm="0">
                                          <p:val>
                                            <p:strVal val="#ppt_x"/>
                                          </p:val>
                                        </p:tav>
                                        <p:tav tm="100000">
                                          <p:val>
                                            <p:strVal val="#ppt_x"/>
                                          </p:val>
                                        </p:tav>
                                      </p:tavLst>
                                    </p:anim>
                                    <p:anim calcmode="lin" valueType="num">
                                      <p:cBhvr additive="base">
                                        <p:cTn id="136" dur="500" fill="hold"/>
                                        <p:tgtEl>
                                          <p:spTgt spid="82"/>
                                        </p:tgtEl>
                                        <p:attrNameLst>
                                          <p:attrName>ppt_y</p:attrName>
                                        </p:attrNameLst>
                                      </p:cBhvr>
                                      <p:tavLst>
                                        <p:tav tm="0">
                                          <p:val>
                                            <p:strVal val="1+#ppt_h/2"/>
                                          </p:val>
                                        </p:tav>
                                        <p:tav tm="100000">
                                          <p:val>
                                            <p:strVal val="#ppt_y"/>
                                          </p:val>
                                        </p:tav>
                                      </p:tavLst>
                                    </p:anim>
                                  </p:childTnLst>
                                </p:cTn>
                              </p:par>
                              <p:par>
                                <p:cTn id="137" presetID="2" presetClass="entr" presetSubtype="4" fill="hold" grpId="0" nodeType="withEffect">
                                  <p:stCondLst>
                                    <p:cond delay="0"/>
                                  </p:stCondLst>
                                  <p:childTnLst>
                                    <p:set>
                                      <p:cBhvr>
                                        <p:cTn id="138" dur="1" fill="hold">
                                          <p:stCondLst>
                                            <p:cond delay="0"/>
                                          </p:stCondLst>
                                        </p:cTn>
                                        <p:tgtEl>
                                          <p:spTgt spid="83"/>
                                        </p:tgtEl>
                                        <p:attrNameLst>
                                          <p:attrName>style.visibility</p:attrName>
                                        </p:attrNameLst>
                                      </p:cBhvr>
                                      <p:to>
                                        <p:strVal val="visible"/>
                                      </p:to>
                                    </p:set>
                                    <p:anim calcmode="lin" valueType="num">
                                      <p:cBhvr additive="base">
                                        <p:cTn id="139" dur="500" fill="hold"/>
                                        <p:tgtEl>
                                          <p:spTgt spid="83"/>
                                        </p:tgtEl>
                                        <p:attrNameLst>
                                          <p:attrName>ppt_x</p:attrName>
                                        </p:attrNameLst>
                                      </p:cBhvr>
                                      <p:tavLst>
                                        <p:tav tm="0">
                                          <p:val>
                                            <p:strVal val="#ppt_x"/>
                                          </p:val>
                                        </p:tav>
                                        <p:tav tm="100000">
                                          <p:val>
                                            <p:strVal val="#ppt_x"/>
                                          </p:val>
                                        </p:tav>
                                      </p:tavLst>
                                    </p:anim>
                                    <p:anim calcmode="lin" valueType="num">
                                      <p:cBhvr additive="base">
                                        <p:cTn id="140"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 presetClass="entr" presetSubtype="4" fill="hold" nodeType="clickEffect">
                                  <p:stCondLst>
                                    <p:cond delay="0"/>
                                  </p:stCondLst>
                                  <p:childTnLst>
                                    <p:set>
                                      <p:cBhvr>
                                        <p:cTn id="144" dur="1" fill="hold">
                                          <p:stCondLst>
                                            <p:cond delay="0"/>
                                          </p:stCondLst>
                                        </p:cTn>
                                        <p:tgtEl>
                                          <p:spTgt spid="88"/>
                                        </p:tgtEl>
                                        <p:attrNameLst>
                                          <p:attrName>style.visibility</p:attrName>
                                        </p:attrNameLst>
                                      </p:cBhvr>
                                      <p:to>
                                        <p:strVal val="visible"/>
                                      </p:to>
                                    </p:set>
                                    <p:anim calcmode="lin" valueType="num">
                                      <p:cBhvr additive="base">
                                        <p:cTn id="145" dur="500" fill="hold"/>
                                        <p:tgtEl>
                                          <p:spTgt spid="88"/>
                                        </p:tgtEl>
                                        <p:attrNameLst>
                                          <p:attrName>ppt_x</p:attrName>
                                        </p:attrNameLst>
                                      </p:cBhvr>
                                      <p:tavLst>
                                        <p:tav tm="0">
                                          <p:val>
                                            <p:strVal val="#ppt_x"/>
                                          </p:val>
                                        </p:tav>
                                        <p:tav tm="100000">
                                          <p:val>
                                            <p:strVal val="#ppt_x"/>
                                          </p:val>
                                        </p:tav>
                                      </p:tavLst>
                                    </p:anim>
                                    <p:anim calcmode="lin" valueType="num">
                                      <p:cBhvr additive="base">
                                        <p:cTn id="146" dur="500" fill="hold"/>
                                        <p:tgtEl>
                                          <p:spTgt spid="88"/>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89"/>
                                        </p:tgtEl>
                                        <p:attrNameLst>
                                          <p:attrName>style.visibility</p:attrName>
                                        </p:attrNameLst>
                                      </p:cBhvr>
                                      <p:to>
                                        <p:strVal val="visible"/>
                                      </p:to>
                                    </p:set>
                                    <p:anim calcmode="lin" valueType="num">
                                      <p:cBhvr additive="base">
                                        <p:cTn id="149" dur="500" fill="hold"/>
                                        <p:tgtEl>
                                          <p:spTgt spid="89"/>
                                        </p:tgtEl>
                                        <p:attrNameLst>
                                          <p:attrName>ppt_x</p:attrName>
                                        </p:attrNameLst>
                                      </p:cBhvr>
                                      <p:tavLst>
                                        <p:tav tm="0">
                                          <p:val>
                                            <p:strVal val="#ppt_x"/>
                                          </p:val>
                                        </p:tav>
                                        <p:tav tm="100000">
                                          <p:val>
                                            <p:strVal val="#ppt_x"/>
                                          </p:val>
                                        </p:tav>
                                      </p:tavLst>
                                    </p:anim>
                                    <p:anim calcmode="lin" valueType="num">
                                      <p:cBhvr additive="base">
                                        <p:cTn id="150"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151" fill="hold">
                      <p:stCondLst>
                        <p:cond delay="indefinite"/>
                      </p:stCondLst>
                      <p:childTnLst>
                        <p:par>
                          <p:cTn id="152" fill="hold">
                            <p:stCondLst>
                              <p:cond delay="0"/>
                            </p:stCondLst>
                            <p:childTnLst>
                              <p:par>
                                <p:cTn id="153" presetID="2" presetClass="entr" presetSubtype="4" fill="hold" nodeType="clickEffect">
                                  <p:stCondLst>
                                    <p:cond delay="0"/>
                                  </p:stCondLst>
                                  <p:childTnLst>
                                    <p:set>
                                      <p:cBhvr>
                                        <p:cTn id="154" dur="1" fill="hold">
                                          <p:stCondLst>
                                            <p:cond delay="0"/>
                                          </p:stCondLst>
                                        </p:cTn>
                                        <p:tgtEl>
                                          <p:spTgt spid="90"/>
                                        </p:tgtEl>
                                        <p:attrNameLst>
                                          <p:attrName>style.visibility</p:attrName>
                                        </p:attrNameLst>
                                      </p:cBhvr>
                                      <p:to>
                                        <p:strVal val="visible"/>
                                      </p:to>
                                    </p:set>
                                    <p:anim calcmode="lin" valueType="num">
                                      <p:cBhvr additive="base">
                                        <p:cTn id="155" dur="500" fill="hold"/>
                                        <p:tgtEl>
                                          <p:spTgt spid="90"/>
                                        </p:tgtEl>
                                        <p:attrNameLst>
                                          <p:attrName>ppt_x</p:attrName>
                                        </p:attrNameLst>
                                      </p:cBhvr>
                                      <p:tavLst>
                                        <p:tav tm="0">
                                          <p:val>
                                            <p:strVal val="#ppt_x"/>
                                          </p:val>
                                        </p:tav>
                                        <p:tav tm="100000">
                                          <p:val>
                                            <p:strVal val="#ppt_x"/>
                                          </p:val>
                                        </p:tav>
                                      </p:tavLst>
                                    </p:anim>
                                    <p:anim calcmode="lin" valueType="num">
                                      <p:cBhvr additive="base">
                                        <p:cTn id="156" dur="500" fill="hold"/>
                                        <p:tgtEl>
                                          <p:spTgt spid="90"/>
                                        </p:tgtEl>
                                        <p:attrNameLst>
                                          <p:attrName>ppt_y</p:attrName>
                                        </p:attrNameLst>
                                      </p:cBhvr>
                                      <p:tavLst>
                                        <p:tav tm="0">
                                          <p:val>
                                            <p:strVal val="1+#ppt_h/2"/>
                                          </p:val>
                                        </p:tav>
                                        <p:tav tm="100000">
                                          <p:val>
                                            <p:strVal val="#ppt_y"/>
                                          </p:val>
                                        </p:tav>
                                      </p:tavLst>
                                    </p:anim>
                                  </p:childTnLst>
                                </p:cTn>
                              </p:par>
                              <p:par>
                                <p:cTn id="157" presetID="2" presetClass="entr" presetSubtype="4" fill="hold" grpId="0" nodeType="withEffect">
                                  <p:stCondLst>
                                    <p:cond delay="0"/>
                                  </p:stCondLst>
                                  <p:childTnLst>
                                    <p:set>
                                      <p:cBhvr>
                                        <p:cTn id="158" dur="1" fill="hold">
                                          <p:stCondLst>
                                            <p:cond delay="0"/>
                                          </p:stCondLst>
                                        </p:cTn>
                                        <p:tgtEl>
                                          <p:spTgt spid="91"/>
                                        </p:tgtEl>
                                        <p:attrNameLst>
                                          <p:attrName>style.visibility</p:attrName>
                                        </p:attrNameLst>
                                      </p:cBhvr>
                                      <p:to>
                                        <p:strVal val="visible"/>
                                      </p:to>
                                    </p:set>
                                    <p:anim calcmode="lin" valueType="num">
                                      <p:cBhvr additive="base">
                                        <p:cTn id="159" dur="500" fill="hold"/>
                                        <p:tgtEl>
                                          <p:spTgt spid="91"/>
                                        </p:tgtEl>
                                        <p:attrNameLst>
                                          <p:attrName>ppt_x</p:attrName>
                                        </p:attrNameLst>
                                      </p:cBhvr>
                                      <p:tavLst>
                                        <p:tav tm="0">
                                          <p:val>
                                            <p:strVal val="#ppt_x"/>
                                          </p:val>
                                        </p:tav>
                                        <p:tav tm="100000">
                                          <p:val>
                                            <p:strVal val="#ppt_x"/>
                                          </p:val>
                                        </p:tav>
                                      </p:tavLst>
                                    </p:anim>
                                    <p:anim calcmode="lin" valueType="num">
                                      <p:cBhvr additive="base">
                                        <p:cTn id="160"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2" presetClass="entr" presetSubtype="4" fill="hold" nodeType="clickEffect">
                                  <p:stCondLst>
                                    <p:cond delay="0"/>
                                  </p:stCondLst>
                                  <p:childTnLst>
                                    <p:set>
                                      <p:cBhvr>
                                        <p:cTn id="164" dur="1" fill="hold">
                                          <p:stCondLst>
                                            <p:cond delay="0"/>
                                          </p:stCondLst>
                                        </p:cTn>
                                        <p:tgtEl>
                                          <p:spTgt spid="92"/>
                                        </p:tgtEl>
                                        <p:attrNameLst>
                                          <p:attrName>style.visibility</p:attrName>
                                        </p:attrNameLst>
                                      </p:cBhvr>
                                      <p:to>
                                        <p:strVal val="visible"/>
                                      </p:to>
                                    </p:set>
                                    <p:anim calcmode="lin" valueType="num">
                                      <p:cBhvr additive="base">
                                        <p:cTn id="165" dur="500" fill="hold"/>
                                        <p:tgtEl>
                                          <p:spTgt spid="92"/>
                                        </p:tgtEl>
                                        <p:attrNameLst>
                                          <p:attrName>ppt_x</p:attrName>
                                        </p:attrNameLst>
                                      </p:cBhvr>
                                      <p:tavLst>
                                        <p:tav tm="0">
                                          <p:val>
                                            <p:strVal val="#ppt_x"/>
                                          </p:val>
                                        </p:tav>
                                        <p:tav tm="100000">
                                          <p:val>
                                            <p:strVal val="#ppt_x"/>
                                          </p:val>
                                        </p:tav>
                                      </p:tavLst>
                                    </p:anim>
                                    <p:anim calcmode="lin" valueType="num">
                                      <p:cBhvr additive="base">
                                        <p:cTn id="166" dur="500" fill="hold"/>
                                        <p:tgtEl>
                                          <p:spTgt spid="92"/>
                                        </p:tgtEl>
                                        <p:attrNameLst>
                                          <p:attrName>ppt_y</p:attrName>
                                        </p:attrNameLst>
                                      </p:cBhvr>
                                      <p:tavLst>
                                        <p:tav tm="0">
                                          <p:val>
                                            <p:strVal val="1+#ppt_h/2"/>
                                          </p:val>
                                        </p:tav>
                                        <p:tav tm="100000">
                                          <p:val>
                                            <p:strVal val="#ppt_y"/>
                                          </p:val>
                                        </p:tav>
                                      </p:tavLst>
                                    </p:anim>
                                  </p:childTnLst>
                                </p:cTn>
                              </p:par>
                              <p:par>
                                <p:cTn id="167" presetID="2" presetClass="entr" presetSubtype="4" fill="hold" grpId="0" nodeType="withEffect">
                                  <p:stCondLst>
                                    <p:cond delay="0"/>
                                  </p:stCondLst>
                                  <p:childTnLst>
                                    <p:set>
                                      <p:cBhvr>
                                        <p:cTn id="168" dur="1" fill="hold">
                                          <p:stCondLst>
                                            <p:cond delay="0"/>
                                          </p:stCondLst>
                                        </p:cTn>
                                        <p:tgtEl>
                                          <p:spTgt spid="93"/>
                                        </p:tgtEl>
                                        <p:attrNameLst>
                                          <p:attrName>style.visibility</p:attrName>
                                        </p:attrNameLst>
                                      </p:cBhvr>
                                      <p:to>
                                        <p:strVal val="visible"/>
                                      </p:to>
                                    </p:set>
                                    <p:anim calcmode="lin" valueType="num">
                                      <p:cBhvr additive="base">
                                        <p:cTn id="169" dur="500" fill="hold"/>
                                        <p:tgtEl>
                                          <p:spTgt spid="93"/>
                                        </p:tgtEl>
                                        <p:attrNameLst>
                                          <p:attrName>ppt_x</p:attrName>
                                        </p:attrNameLst>
                                      </p:cBhvr>
                                      <p:tavLst>
                                        <p:tav tm="0">
                                          <p:val>
                                            <p:strVal val="#ppt_x"/>
                                          </p:val>
                                        </p:tav>
                                        <p:tav tm="100000">
                                          <p:val>
                                            <p:strVal val="#ppt_x"/>
                                          </p:val>
                                        </p:tav>
                                      </p:tavLst>
                                    </p:anim>
                                    <p:anim calcmode="lin" valueType="num">
                                      <p:cBhvr additive="base">
                                        <p:cTn id="170"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P spid="67" grpId="0"/>
      <p:bldP spid="69" grpId="0"/>
      <p:bldP spid="71" grpId="0" animBg="1"/>
      <p:bldP spid="72" grpId="0"/>
      <p:bldP spid="76" grpId="0"/>
      <p:bldP spid="77" grpId="0"/>
      <p:bldP spid="78" grpId="0"/>
      <p:bldP spid="79" grpId="0" animBg="1"/>
      <p:bldP spid="81" grpId="0" animBg="1"/>
      <p:bldP spid="83" grpId="0"/>
      <p:bldP spid="85" grpId="0" animBg="1"/>
      <p:bldP spid="87" grpId="0" animBg="1"/>
      <p:bldP spid="89" grpId="0" animBg="1"/>
      <p:bldP spid="91" grpId="0" animBg="1"/>
      <p:bldP spid="93" grpId="0" animBg="1"/>
      <p:bldP spid="95" grpId="0" animBg="1"/>
      <p:bldP spid="95"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D4DE8C01-5E51-462E-BD0E-8C94C287BD42}"/>
              </a:ext>
            </a:extLst>
          </p:cNvPr>
          <p:cNvSpPr>
            <a:spLocks noGrp="1"/>
          </p:cNvSpPr>
          <p:nvPr>
            <p:ph type="body" sz="quarter" idx="11"/>
          </p:nvPr>
        </p:nvSpPr>
        <p:spPr>
          <a:xfrm>
            <a:off x="6738942" y="928670"/>
            <a:ext cx="5286412" cy="2286016"/>
          </a:xfrm>
        </p:spPr>
        <p:txBody>
          <a:bodyPr>
            <a:noAutofit/>
          </a:bodyPr>
          <a:lstStyle/>
          <a:p>
            <a:pPr algn="ctr">
              <a:lnSpc>
                <a:spcPct val="150000"/>
              </a:lnSpc>
            </a:pPr>
            <a:r>
              <a:rPr lang="en-US" sz="4400" dirty="0" smtClean="0">
                <a:solidFill>
                  <a:schemeClr val="bg1"/>
                </a:solidFill>
              </a:rPr>
              <a:t>DATABASE FUNDAMENTALS</a:t>
            </a:r>
            <a:endParaRPr lang="pt-PT" sz="4400" dirty="0">
              <a:solidFill>
                <a:schemeClr val="bg1"/>
              </a:solidFill>
            </a:endParaRPr>
          </a:p>
        </p:txBody>
      </p:sp>
      <p:pic>
        <p:nvPicPr>
          <p:cNvPr id="5" name="Picture Placeholder 4" hidden="1">
            <a:extLst>
              <a:ext uri="{FF2B5EF4-FFF2-40B4-BE49-F238E27FC236}">
                <a16:creationId xmlns="" xmlns:a16="http://schemas.microsoft.com/office/drawing/2014/main"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Tree>
    <p:extLst>
      <p:ext uri="{BB962C8B-B14F-4D97-AF65-F5344CB8AC3E}">
        <p14:creationId xmlns:p14="http://schemas.microsoft.com/office/powerpoint/2010/main" val="1476054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734" y="142852"/>
            <a:ext cx="12192000" cy="738664"/>
          </a:xfrm>
          <a:prstGeom prst="rect">
            <a:avLst/>
          </a:prstGeom>
          <a:noFill/>
        </p:spPr>
        <p:txBody>
          <a:bodyPr wrap="square" rtlCol="0">
            <a:spAutoFit/>
          </a:bodyPr>
          <a:lstStyle/>
          <a:p>
            <a:pPr algn="ctr"/>
            <a:r>
              <a:rPr lang="en-US" sz="4200" b="1" dirty="0" smtClean="0">
                <a:solidFill>
                  <a:srgbClr val="0070AD"/>
                </a:solidFill>
              </a:rPr>
              <a:t>Database</a:t>
            </a:r>
            <a:endParaRPr lang="en-IN" sz="4200" b="1" dirty="0">
              <a:solidFill>
                <a:srgbClr val="0070AD">
                  <a:lumMod val="60000"/>
                  <a:lumOff val="40000"/>
                </a:srgbClr>
              </a:solidFill>
              <a:cs typeface="Times New Roman" panose="02020603050405020304" pitchFamily="18" charset="0"/>
            </a:endParaRPr>
          </a:p>
        </p:txBody>
      </p:sp>
      <p:sp>
        <p:nvSpPr>
          <p:cNvPr id="11" name="TextBox 10"/>
          <p:cNvSpPr txBox="1"/>
          <p:nvPr/>
        </p:nvSpPr>
        <p:spPr>
          <a:xfrm>
            <a:off x="452398" y="1071546"/>
            <a:ext cx="11287204" cy="646331"/>
          </a:xfrm>
          <a:prstGeom prst="rect">
            <a:avLst/>
          </a:prstGeom>
          <a:noFill/>
        </p:spPr>
        <p:txBody>
          <a:bodyPr wrap="square" rtlCol="0">
            <a:spAutoFit/>
          </a:bodyPr>
          <a:lstStyle/>
          <a:p>
            <a:pPr marL="876300" lvl="1" indent="-342900">
              <a:lnSpc>
                <a:spcPct val="150000"/>
              </a:lnSpc>
              <a:buClr>
                <a:srgbClr val="000000"/>
              </a:buClr>
              <a:buSzPct val="120000"/>
              <a:buFont typeface="Arial" pitchFamily="34" charset="0"/>
              <a:buChar char="•"/>
            </a:pPr>
            <a:r>
              <a:rPr lang="en-US" sz="2400" dirty="0" smtClean="0">
                <a:solidFill>
                  <a:srgbClr val="000000"/>
                </a:solidFill>
              </a:rPr>
              <a:t>   Organized collection of data</a:t>
            </a:r>
            <a:r>
              <a:rPr lang="en-US" sz="2400" dirty="0" smtClean="0">
                <a:solidFill>
                  <a:srgbClr val="000000"/>
                </a:solidFill>
                <a:cs typeface="Times New Roman" pitchFamily="18" charset="0"/>
              </a:rPr>
              <a:t> </a:t>
            </a:r>
            <a:endParaRPr lang="en-US" sz="2400" dirty="0" smtClean="0">
              <a:solidFill>
                <a:srgbClr val="000000"/>
              </a:solidFill>
            </a:endParaRPr>
          </a:p>
        </p:txBody>
      </p:sp>
      <p:pic>
        <p:nvPicPr>
          <p:cNvPr id="1028" name="Picture 4" descr="Related image"/>
          <p:cNvPicPr>
            <a:picLocks noChangeAspect="1" noChangeArrowheads="1"/>
          </p:cNvPicPr>
          <p:nvPr/>
        </p:nvPicPr>
        <p:blipFill>
          <a:blip r:embed="rId2"/>
          <a:srcRect/>
          <a:stretch>
            <a:fillRect/>
          </a:stretch>
        </p:blipFill>
        <p:spPr bwMode="auto">
          <a:xfrm>
            <a:off x="9596462" y="285728"/>
            <a:ext cx="1905000" cy="2143140"/>
          </a:xfrm>
          <a:prstGeom prst="rect">
            <a:avLst/>
          </a:prstGeom>
          <a:noFill/>
        </p:spPr>
      </p:pic>
      <p:pic>
        <p:nvPicPr>
          <p:cNvPr id="1030" name="Picture 6" descr="Related image"/>
          <p:cNvPicPr>
            <a:picLocks noChangeAspect="1" noChangeArrowheads="1"/>
          </p:cNvPicPr>
          <p:nvPr/>
        </p:nvPicPr>
        <p:blipFill>
          <a:blip r:embed="rId3"/>
          <a:srcRect l="7031" t="17708" r="8593" b="6250"/>
          <a:stretch>
            <a:fillRect/>
          </a:stretch>
        </p:blipFill>
        <p:spPr bwMode="auto">
          <a:xfrm>
            <a:off x="1166778" y="1857364"/>
            <a:ext cx="7143800" cy="4572032"/>
          </a:xfrm>
          <a:prstGeom prst="rect">
            <a:avLst/>
          </a:prstGeom>
          <a:noFill/>
        </p:spPr>
      </p:pic>
    </p:spTree>
    <p:extLst>
      <p:ext uri="{BB962C8B-B14F-4D97-AF65-F5344CB8AC3E}">
        <p14:creationId xmlns:p14="http://schemas.microsoft.com/office/powerpoint/2010/main" val="3530950525"/>
      </p:ext>
    </p:extLst>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slide(fromBottom)">
                                      <p:cBhvr>
                                        <p:cTn id="7"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734" y="142852"/>
            <a:ext cx="12192000" cy="769441"/>
          </a:xfrm>
          <a:prstGeom prst="rect">
            <a:avLst/>
          </a:prstGeom>
          <a:noFill/>
        </p:spPr>
        <p:txBody>
          <a:bodyPr wrap="square" rtlCol="0">
            <a:spAutoFit/>
          </a:bodyPr>
          <a:lstStyle/>
          <a:p>
            <a:pPr algn="ctr"/>
            <a:r>
              <a:rPr lang="en-US" sz="4400" b="1" dirty="0" smtClean="0">
                <a:solidFill>
                  <a:srgbClr val="0070AD"/>
                </a:solidFill>
              </a:rPr>
              <a:t>RDBMS</a:t>
            </a:r>
            <a:endParaRPr lang="en-IN" sz="4400" b="1" dirty="0">
              <a:solidFill>
                <a:srgbClr val="0070AD">
                  <a:lumMod val="60000"/>
                  <a:lumOff val="40000"/>
                </a:srgbClr>
              </a:solidFill>
              <a:cs typeface="Times New Roman" panose="02020603050405020304" pitchFamily="18" charset="0"/>
            </a:endParaRPr>
          </a:p>
        </p:txBody>
      </p:sp>
      <p:sp>
        <p:nvSpPr>
          <p:cNvPr id="11" name="TextBox 10"/>
          <p:cNvSpPr txBox="1"/>
          <p:nvPr/>
        </p:nvSpPr>
        <p:spPr>
          <a:xfrm>
            <a:off x="452398" y="1071546"/>
            <a:ext cx="10787138" cy="1200329"/>
          </a:xfrm>
          <a:prstGeom prst="rect">
            <a:avLst/>
          </a:prstGeom>
          <a:noFill/>
        </p:spPr>
        <p:txBody>
          <a:bodyPr wrap="square" rtlCol="0">
            <a:spAutoFit/>
          </a:bodyPr>
          <a:lstStyle/>
          <a:p>
            <a:pPr marL="876300" lvl="1" indent="-342900">
              <a:lnSpc>
                <a:spcPct val="150000"/>
              </a:lnSpc>
              <a:buClr>
                <a:srgbClr val="000000"/>
              </a:buClr>
              <a:buSzPct val="120000"/>
              <a:buFont typeface="Arial" pitchFamily="34" charset="0"/>
              <a:buChar char="•"/>
            </a:pPr>
            <a:r>
              <a:rPr lang="en-US" sz="2400" dirty="0" smtClean="0">
                <a:solidFill>
                  <a:srgbClr val="000000"/>
                </a:solidFill>
              </a:rPr>
              <a:t>   DBMS that is based on the relational model as introduced by     E. F. Codd.</a:t>
            </a:r>
          </a:p>
        </p:txBody>
      </p:sp>
      <p:sp>
        <p:nvSpPr>
          <p:cNvPr id="6" name="TextBox 5"/>
          <p:cNvSpPr txBox="1"/>
          <p:nvPr/>
        </p:nvSpPr>
        <p:spPr>
          <a:xfrm>
            <a:off x="452398" y="2228671"/>
            <a:ext cx="10787138" cy="646331"/>
          </a:xfrm>
          <a:prstGeom prst="rect">
            <a:avLst/>
          </a:prstGeom>
          <a:noFill/>
        </p:spPr>
        <p:txBody>
          <a:bodyPr wrap="square" rtlCol="0">
            <a:spAutoFit/>
          </a:bodyPr>
          <a:lstStyle/>
          <a:p>
            <a:pPr marL="876300" lvl="1" indent="-342900">
              <a:lnSpc>
                <a:spcPct val="150000"/>
              </a:lnSpc>
              <a:buClr>
                <a:srgbClr val="000000"/>
              </a:buClr>
              <a:buSzPct val="120000"/>
              <a:buFont typeface="Arial" pitchFamily="34" charset="0"/>
              <a:buChar char="•"/>
            </a:pPr>
            <a:r>
              <a:rPr lang="en-US" sz="2400" dirty="0" smtClean="0">
                <a:solidFill>
                  <a:srgbClr val="000000"/>
                </a:solidFill>
              </a:rPr>
              <a:t>   DBMS vs. RDBMS</a:t>
            </a:r>
          </a:p>
        </p:txBody>
      </p:sp>
      <p:pic>
        <p:nvPicPr>
          <p:cNvPr id="59396" name="Picture 4" descr="DBMS vs RDBMS "/>
          <p:cNvPicPr>
            <a:picLocks noChangeAspect="1" noChangeArrowheads="1"/>
          </p:cNvPicPr>
          <p:nvPr/>
        </p:nvPicPr>
        <p:blipFill>
          <a:blip r:embed="rId2"/>
          <a:srcRect/>
          <a:stretch>
            <a:fillRect/>
          </a:stretch>
        </p:blipFill>
        <p:spPr bwMode="auto">
          <a:xfrm>
            <a:off x="3095604" y="2428868"/>
            <a:ext cx="6858048" cy="2928958"/>
          </a:xfrm>
          <a:prstGeom prst="rect">
            <a:avLst/>
          </a:prstGeom>
          <a:noFill/>
        </p:spPr>
      </p:pic>
      <p:pic>
        <p:nvPicPr>
          <p:cNvPr id="59398" name="Picture 6" descr="Image result for terminologies of RDBMS in table"/>
          <p:cNvPicPr>
            <a:picLocks noChangeAspect="1" noChangeArrowheads="1"/>
          </p:cNvPicPr>
          <p:nvPr/>
        </p:nvPicPr>
        <p:blipFill>
          <a:blip r:embed="rId3"/>
          <a:srcRect l="2586" t="19186" r="4310" b="28488"/>
          <a:stretch>
            <a:fillRect/>
          </a:stretch>
        </p:blipFill>
        <p:spPr bwMode="auto">
          <a:xfrm>
            <a:off x="2595538" y="2928934"/>
            <a:ext cx="7715304" cy="3214710"/>
          </a:xfrm>
          <a:prstGeom prst="rect">
            <a:avLst/>
          </a:prstGeom>
          <a:noFill/>
        </p:spPr>
      </p:pic>
      <p:sp>
        <p:nvSpPr>
          <p:cNvPr id="10" name="TextBox 9"/>
          <p:cNvSpPr txBox="1"/>
          <p:nvPr/>
        </p:nvSpPr>
        <p:spPr>
          <a:xfrm>
            <a:off x="5881686" y="2571744"/>
            <a:ext cx="1446935" cy="400110"/>
          </a:xfrm>
          <a:prstGeom prst="rect">
            <a:avLst/>
          </a:prstGeom>
          <a:noFill/>
        </p:spPr>
        <p:txBody>
          <a:bodyPr wrap="none" rtlCol="0">
            <a:spAutoFit/>
          </a:bodyPr>
          <a:lstStyle/>
          <a:p>
            <a:r>
              <a:rPr lang="en-US" sz="2000" dirty="0" smtClean="0">
                <a:solidFill>
                  <a:srgbClr val="000000"/>
                </a:solidFill>
              </a:rPr>
              <a:t>Attributes</a:t>
            </a:r>
            <a:endParaRPr lang="en-US" sz="2000" dirty="0">
              <a:solidFill>
                <a:srgbClr val="000000"/>
              </a:solidFill>
            </a:endParaRPr>
          </a:p>
        </p:txBody>
      </p:sp>
      <p:sp>
        <p:nvSpPr>
          <p:cNvPr id="12" name="TextBox 11"/>
          <p:cNvSpPr txBox="1"/>
          <p:nvPr/>
        </p:nvSpPr>
        <p:spPr>
          <a:xfrm>
            <a:off x="1934421" y="5957848"/>
            <a:ext cx="996363" cy="400110"/>
          </a:xfrm>
          <a:prstGeom prst="rect">
            <a:avLst/>
          </a:prstGeom>
          <a:solidFill>
            <a:schemeClr val="bg1"/>
          </a:solidFill>
        </p:spPr>
        <p:txBody>
          <a:bodyPr wrap="none" rtlCol="0">
            <a:spAutoFit/>
          </a:bodyPr>
          <a:lstStyle/>
          <a:p>
            <a:r>
              <a:rPr lang="en-US" sz="2000" dirty="0" smtClean="0">
                <a:solidFill>
                  <a:srgbClr val="000000"/>
                </a:solidFill>
              </a:rPr>
              <a:t>Tuples</a:t>
            </a:r>
            <a:endParaRPr lang="en-US" sz="2000" dirty="0">
              <a:solidFill>
                <a:srgbClr val="000000"/>
              </a:solidFill>
            </a:endParaRPr>
          </a:p>
        </p:txBody>
      </p:sp>
      <p:sp>
        <p:nvSpPr>
          <p:cNvPr id="13" name="Right Brace 12"/>
          <p:cNvSpPr/>
          <p:nvPr/>
        </p:nvSpPr>
        <p:spPr>
          <a:xfrm>
            <a:off x="10310842" y="3500438"/>
            <a:ext cx="357190" cy="242889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sp>
        <p:nvSpPr>
          <p:cNvPr id="14" name="TextBox 13"/>
          <p:cNvSpPr txBox="1"/>
          <p:nvPr/>
        </p:nvSpPr>
        <p:spPr>
          <a:xfrm>
            <a:off x="10739470" y="4500570"/>
            <a:ext cx="1221938" cy="400110"/>
          </a:xfrm>
          <a:prstGeom prst="rect">
            <a:avLst/>
          </a:prstGeom>
          <a:noFill/>
        </p:spPr>
        <p:txBody>
          <a:bodyPr wrap="none" rtlCol="0">
            <a:spAutoFit/>
          </a:bodyPr>
          <a:lstStyle/>
          <a:p>
            <a:r>
              <a:rPr lang="en-US" sz="2000" dirty="0" smtClean="0">
                <a:solidFill>
                  <a:srgbClr val="000000"/>
                </a:solidFill>
              </a:rPr>
              <a:t>Relation</a:t>
            </a:r>
            <a:endParaRPr lang="en-US" sz="2000" dirty="0">
              <a:solidFill>
                <a:srgbClr val="000000"/>
              </a:solidFill>
            </a:endParaRPr>
          </a:p>
        </p:txBody>
      </p:sp>
      <p:cxnSp>
        <p:nvCxnSpPr>
          <p:cNvPr id="18" name="Straight Arrow Connector 17"/>
          <p:cNvCxnSpPr/>
          <p:nvPr/>
        </p:nvCxnSpPr>
        <p:spPr>
          <a:xfrm rot="5400000" flipH="1" flipV="1">
            <a:off x="6989769" y="5607859"/>
            <a:ext cx="927900" cy="79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881818" y="6000768"/>
            <a:ext cx="1173719" cy="400110"/>
          </a:xfrm>
          <a:prstGeom prst="rect">
            <a:avLst/>
          </a:prstGeom>
          <a:noFill/>
        </p:spPr>
        <p:txBody>
          <a:bodyPr wrap="none" rtlCol="0">
            <a:spAutoFit/>
          </a:bodyPr>
          <a:lstStyle/>
          <a:p>
            <a:r>
              <a:rPr lang="en-US" sz="2000" dirty="0" smtClean="0">
                <a:solidFill>
                  <a:srgbClr val="000000"/>
                </a:solidFill>
              </a:rPr>
              <a:t>Domain</a:t>
            </a:r>
            <a:endParaRPr lang="en-US" sz="2000" dirty="0">
              <a:solidFill>
                <a:srgbClr val="000000"/>
              </a:solidFill>
            </a:endParaRPr>
          </a:p>
        </p:txBody>
      </p:sp>
      <p:sp>
        <p:nvSpPr>
          <p:cNvPr id="24" name="TextBox 23"/>
          <p:cNvSpPr txBox="1"/>
          <p:nvPr/>
        </p:nvSpPr>
        <p:spPr>
          <a:xfrm>
            <a:off x="452398" y="2854107"/>
            <a:ext cx="10787138" cy="646331"/>
          </a:xfrm>
          <a:prstGeom prst="rect">
            <a:avLst/>
          </a:prstGeom>
          <a:noFill/>
        </p:spPr>
        <p:txBody>
          <a:bodyPr wrap="square" rtlCol="0">
            <a:spAutoFit/>
          </a:bodyPr>
          <a:lstStyle/>
          <a:p>
            <a:pPr marL="876300" lvl="1" indent="-342900">
              <a:lnSpc>
                <a:spcPct val="150000"/>
              </a:lnSpc>
              <a:buClr>
                <a:srgbClr val="000000"/>
              </a:buClr>
              <a:buSzPct val="120000"/>
              <a:buFont typeface="Arial" pitchFamily="34" charset="0"/>
              <a:buChar char="•"/>
            </a:pPr>
            <a:r>
              <a:rPr lang="en-US" sz="2400" dirty="0" smtClean="0">
                <a:solidFill>
                  <a:srgbClr val="000000"/>
                </a:solidFill>
              </a:rPr>
              <a:t>   Terminology of RDBMS</a:t>
            </a:r>
          </a:p>
        </p:txBody>
      </p:sp>
      <p:sp>
        <p:nvSpPr>
          <p:cNvPr id="25" name="TextBox 24"/>
          <p:cNvSpPr txBox="1"/>
          <p:nvPr/>
        </p:nvSpPr>
        <p:spPr>
          <a:xfrm>
            <a:off x="452398" y="3497049"/>
            <a:ext cx="10787138" cy="2862322"/>
          </a:xfrm>
          <a:prstGeom prst="rect">
            <a:avLst/>
          </a:prstGeom>
          <a:noFill/>
        </p:spPr>
        <p:txBody>
          <a:bodyPr wrap="square" rtlCol="0">
            <a:spAutoFit/>
          </a:bodyPr>
          <a:lstStyle/>
          <a:p>
            <a:pPr marL="876300" lvl="1" indent="-342900">
              <a:lnSpc>
                <a:spcPct val="150000"/>
              </a:lnSpc>
              <a:buClr>
                <a:srgbClr val="000000"/>
              </a:buClr>
              <a:buSzPct val="120000"/>
              <a:buFont typeface="Arial" pitchFamily="34" charset="0"/>
              <a:buChar char="•"/>
            </a:pPr>
            <a:r>
              <a:rPr lang="en-US" sz="2400" dirty="0" smtClean="0">
                <a:solidFill>
                  <a:srgbClr val="000000"/>
                </a:solidFill>
              </a:rPr>
              <a:t>   SQL constraints :</a:t>
            </a:r>
          </a:p>
          <a:p>
            <a:pPr marL="1905000" lvl="3" indent="-457200">
              <a:lnSpc>
                <a:spcPct val="150000"/>
              </a:lnSpc>
              <a:buClr>
                <a:srgbClr val="000000"/>
              </a:buClr>
              <a:buSzPct val="100000"/>
              <a:buFont typeface="+mj-lt"/>
              <a:buAutoNum type="arabicPeriod"/>
            </a:pPr>
            <a:r>
              <a:rPr lang="en-US" sz="1600" dirty="0" smtClean="0">
                <a:solidFill>
                  <a:srgbClr val="000000"/>
                </a:solidFill>
              </a:rPr>
              <a:t>NOT NULL</a:t>
            </a:r>
          </a:p>
          <a:p>
            <a:pPr marL="1905000" lvl="3" indent="-457200">
              <a:lnSpc>
                <a:spcPct val="150000"/>
              </a:lnSpc>
              <a:buClr>
                <a:srgbClr val="000000"/>
              </a:buClr>
              <a:buSzPct val="100000"/>
              <a:buFont typeface="+mj-lt"/>
              <a:buAutoNum type="arabicPeriod"/>
            </a:pPr>
            <a:r>
              <a:rPr lang="en-US" sz="1600" dirty="0" smtClean="0">
                <a:solidFill>
                  <a:srgbClr val="000000"/>
                </a:solidFill>
              </a:rPr>
              <a:t>DEFAULT</a:t>
            </a:r>
          </a:p>
          <a:p>
            <a:pPr marL="1905000" lvl="3" indent="-457200">
              <a:lnSpc>
                <a:spcPct val="150000"/>
              </a:lnSpc>
              <a:buClr>
                <a:srgbClr val="000000"/>
              </a:buClr>
              <a:buSzPct val="100000"/>
              <a:buFont typeface="+mj-lt"/>
              <a:buAutoNum type="arabicPeriod"/>
            </a:pPr>
            <a:r>
              <a:rPr lang="en-US" sz="1600" dirty="0" smtClean="0">
                <a:solidFill>
                  <a:srgbClr val="000000"/>
                </a:solidFill>
              </a:rPr>
              <a:t>UNIQUE</a:t>
            </a:r>
          </a:p>
          <a:p>
            <a:pPr marL="1905000" lvl="3" indent="-457200">
              <a:lnSpc>
                <a:spcPct val="150000"/>
              </a:lnSpc>
              <a:buClr>
                <a:srgbClr val="000000"/>
              </a:buClr>
              <a:buSzPct val="100000"/>
              <a:buFont typeface="+mj-lt"/>
              <a:buAutoNum type="arabicPeriod"/>
            </a:pPr>
            <a:r>
              <a:rPr lang="en-US" sz="1600" dirty="0" smtClean="0">
                <a:solidFill>
                  <a:srgbClr val="000000"/>
                </a:solidFill>
              </a:rPr>
              <a:t>CHECK</a:t>
            </a:r>
          </a:p>
          <a:p>
            <a:pPr marL="1905000" lvl="3" indent="-457200">
              <a:lnSpc>
                <a:spcPct val="150000"/>
              </a:lnSpc>
              <a:buClr>
                <a:srgbClr val="000000"/>
              </a:buClr>
              <a:buSzPct val="100000"/>
              <a:buFont typeface="+mj-lt"/>
              <a:buAutoNum type="arabicPeriod"/>
            </a:pPr>
            <a:r>
              <a:rPr lang="en-US" sz="1600" dirty="0" smtClean="0">
                <a:solidFill>
                  <a:srgbClr val="000000"/>
                </a:solidFill>
              </a:rPr>
              <a:t>PRIMARY KEY </a:t>
            </a:r>
          </a:p>
          <a:p>
            <a:pPr marL="1905000" lvl="3" indent="-457200">
              <a:lnSpc>
                <a:spcPct val="150000"/>
              </a:lnSpc>
              <a:buClr>
                <a:srgbClr val="000000"/>
              </a:buClr>
              <a:buSzPct val="100000"/>
              <a:buFont typeface="+mj-lt"/>
              <a:buAutoNum type="arabicPeriod"/>
            </a:pPr>
            <a:r>
              <a:rPr lang="en-US" sz="1600" dirty="0" smtClean="0">
                <a:solidFill>
                  <a:srgbClr val="000000"/>
                </a:solidFill>
              </a:rPr>
              <a:t>FOREIGN KEY</a:t>
            </a:r>
          </a:p>
        </p:txBody>
      </p:sp>
    </p:spTree>
    <p:extLst>
      <p:ext uri="{BB962C8B-B14F-4D97-AF65-F5344CB8AC3E}">
        <p14:creationId xmlns:p14="http://schemas.microsoft.com/office/powerpoint/2010/main" val="1371571195"/>
      </p:ext>
    </p:extLst>
  </p:cSld>
  <p:clrMapOvr>
    <a:masterClrMapping/>
  </p:clrMapOvr>
  <p:transition>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9396"/>
                                        </p:tgtEl>
                                        <p:attrNameLst>
                                          <p:attrName>style.visibility</p:attrName>
                                        </p:attrNameLst>
                                      </p:cBhvr>
                                      <p:to>
                                        <p:strVal val="visible"/>
                                      </p:to>
                                    </p:set>
                                    <p:animEffect transition="in" filter="slide(fromBottom)">
                                      <p:cBhvr>
                                        <p:cTn id="7" dur="500"/>
                                        <p:tgtEl>
                                          <p:spTgt spid="5939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xit" presetSubtype="4" fill="hold" nodeType="clickEffect">
                                  <p:stCondLst>
                                    <p:cond delay="0"/>
                                  </p:stCondLst>
                                  <p:childTnLst>
                                    <p:animEffect transition="out" filter="slide(fromBottom)">
                                      <p:cBhvr>
                                        <p:cTn id="11" dur="500"/>
                                        <p:tgtEl>
                                          <p:spTgt spid="59396"/>
                                        </p:tgtEl>
                                      </p:cBhvr>
                                    </p:animEffect>
                                    <p:set>
                                      <p:cBhvr>
                                        <p:cTn id="12" dur="1" fill="hold">
                                          <p:stCondLst>
                                            <p:cond delay="499"/>
                                          </p:stCondLst>
                                        </p:cTn>
                                        <p:tgtEl>
                                          <p:spTgt spid="5939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slide(fromBottom)">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slide(fromBottom)">
                                      <p:cBhvr>
                                        <p:cTn id="22" dur="500"/>
                                        <p:tgtEl>
                                          <p:spTgt spid="12"/>
                                        </p:tgtEl>
                                      </p:cBhvr>
                                    </p:animEffect>
                                  </p:childTnLst>
                                </p:cTn>
                              </p:par>
                              <p:par>
                                <p:cTn id="23" presetID="12" presetClass="entr" presetSubtype="4" fill="hold" nodeType="withEffect">
                                  <p:stCondLst>
                                    <p:cond delay="0"/>
                                  </p:stCondLst>
                                  <p:childTnLst>
                                    <p:set>
                                      <p:cBhvr>
                                        <p:cTn id="24" dur="1" fill="hold">
                                          <p:stCondLst>
                                            <p:cond delay="0"/>
                                          </p:stCondLst>
                                        </p:cTn>
                                        <p:tgtEl>
                                          <p:spTgt spid="59398"/>
                                        </p:tgtEl>
                                        <p:attrNameLst>
                                          <p:attrName>style.visibility</p:attrName>
                                        </p:attrNameLst>
                                      </p:cBhvr>
                                      <p:to>
                                        <p:strVal val="visible"/>
                                      </p:to>
                                    </p:set>
                                    <p:animEffect transition="in" filter="slide(fromBottom)">
                                      <p:cBhvr>
                                        <p:cTn id="25" dur="500"/>
                                        <p:tgtEl>
                                          <p:spTgt spid="59398"/>
                                        </p:tgtEl>
                                      </p:cBhvr>
                                    </p:animEffect>
                                  </p:childTnLst>
                                </p:cTn>
                              </p:par>
                              <p:par>
                                <p:cTn id="26" presetID="12" presetClass="entr" presetSubtype="4"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slide(fromBottom)">
                                      <p:cBhvr>
                                        <p:cTn id="28" dur="500"/>
                                        <p:tgtEl>
                                          <p:spTgt spid="10"/>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slide(fromBottom)">
                                      <p:cBhvr>
                                        <p:cTn id="31" dur="500"/>
                                        <p:tgtEl>
                                          <p:spTgt spid="23"/>
                                        </p:tgtEl>
                                      </p:cBhvr>
                                    </p:animEffect>
                                  </p:childTnLst>
                                </p:cTn>
                              </p:par>
                              <p:par>
                                <p:cTn id="32" presetID="12" presetClass="entr" presetSubtype="4"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slide(fromBottom)">
                                      <p:cBhvr>
                                        <p:cTn id="34" dur="500"/>
                                        <p:tgtEl>
                                          <p:spTgt spid="18"/>
                                        </p:tgtEl>
                                      </p:cBhvr>
                                    </p:animEffect>
                                  </p:childTnLst>
                                </p:cTn>
                              </p:par>
                              <p:par>
                                <p:cTn id="35" presetID="12" presetClass="entr" presetSubtype="4"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slide(fromBottom)">
                                      <p:cBhvr>
                                        <p:cTn id="37" dur="500"/>
                                        <p:tgtEl>
                                          <p:spTgt spid="14"/>
                                        </p:tgtEl>
                                      </p:cBhvr>
                                    </p:animEffect>
                                  </p:childTnLst>
                                </p:cTn>
                              </p:par>
                              <p:par>
                                <p:cTn id="38" presetID="12" presetClass="entr" presetSubtype="4"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slide(fromBottom)">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xit" presetSubtype="4" fill="hold" grpId="1" nodeType="clickEffect">
                                  <p:stCondLst>
                                    <p:cond delay="0"/>
                                  </p:stCondLst>
                                  <p:childTnLst>
                                    <p:animEffect transition="out" filter="slide(fromBottom)">
                                      <p:cBhvr>
                                        <p:cTn id="44" dur="500"/>
                                        <p:tgtEl>
                                          <p:spTgt spid="12"/>
                                        </p:tgtEl>
                                      </p:cBhvr>
                                    </p:animEffect>
                                    <p:set>
                                      <p:cBhvr>
                                        <p:cTn id="45" dur="1" fill="hold">
                                          <p:stCondLst>
                                            <p:cond delay="499"/>
                                          </p:stCondLst>
                                        </p:cTn>
                                        <p:tgtEl>
                                          <p:spTgt spid="12"/>
                                        </p:tgtEl>
                                        <p:attrNameLst>
                                          <p:attrName>style.visibility</p:attrName>
                                        </p:attrNameLst>
                                      </p:cBhvr>
                                      <p:to>
                                        <p:strVal val="hidden"/>
                                      </p:to>
                                    </p:set>
                                  </p:childTnLst>
                                </p:cTn>
                              </p:par>
                              <p:par>
                                <p:cTn id="46" presetID="12" presetClass="exit" presetSubtype="4" fill="hold" nodeType="withEffect">
                                  <p:stCondLst>
                                    <p:cond delay="0"/>
                                  </p:stCondLst>
                                  <p:childTnLst>
                                    <p:animEffect transition="out" filter="slide(fromBottom)">
                                      <p:cBhvr>
                                        <p:cTn id="47" dur="500"/>
                                        <p:tgtEl>
                                          <p:spTgt spid="59398"/>
                                        </p:tgtEl>
                                      </p:cBhvr>
                                    </p:animEffect>
                                    <p:set>
                                      <p:cBhvr>
                                        <p:cTn id="48" dur="1" fill="hold">
                                          <p:stCondLst>
                                            <p:cond delay="499"/>
                                          </p:stCondLst>
                                        </p:cTn>
                                        <p:tgtEl>
                                          <p:spTgt spid="59398"/>
                                        </p:tgtEl>
                                        <p:attrNameLst>
                                          <p:attrName>style.visibility</p:attrName>
                                        </p:attrNameLst>
                                      </p:cBhvr>
                                      <p:to>
                                        <p:strVal val="hidden"/>
                                      </p:to>
                                    </p:set>
                                  </p:childTnLst>
                                </p:cTn>
                              </p:par>
                              <p:par>
                                <p:cTn id="49" presetID="12" presetClass="exit" presetSubtype="4" fill="hold" grpId="1" nodeType="withEffect">
                                  <p:stCondLst>
                                    <p:cond delay="0"/>
                                  </p:stCondLst>
                                  <p:childTnLst>
                                    <p:animEffect transition="out" filter="slide(fromBottom)">
                                      <p:cBhvr>
                                        <p:cTn id="50" dur="500"/>
                                        <p:tgtEl>
                                          <p:spTgt spid="10"/>
                                        </p:tgtEl>
                                      </p:cBhvr>
                                    </p:animEffect>
                                    <p:set>
                                      <p:cBhvr>
                                        <p:cTn id="51" dur="1" fill="hold">
                                          <p:stCondLst>
                                            <p:cond delay="499"/>
                                          </p:stCondLst>
                                        </p:cTn>
                                        <p:tgtEl>
                                          <p:spTgt spid="10"/>
                                        </p:tgtEl>
                                        <p:attrNameLst>
                                          <p:attrName>style.visibility</p:attrName>
                                        </p:attrNameLst>
                                      </p:cBhvr>
                                      <p:to>
                                        <p:strVal val="hidden"/>
                                      </p:to>
                                    </p:set>
                                  </p:childTnLst>
                                </p:cTn>
                              </p:par>
                              <p:par>
                                <p:cTn id="52" presetID="12" presetClass="exit" presetSubtype="4" fill="hold" grpId="1" nodeType="withEffect">
                                  <p:stCondLst>
                                    <p:cond delay="0"/>
                                  </p:stCondLst>
                                  <p:childTnLst>
                                    <p:animEffect transition="out" filter="slide(fromBottom)">
                                      <p:cBhvr>
                                        <p:cTn id="53" dur="500"/>
                                        <p:tgtEl>
                                          <p:spTgt spid="23"/>
                                        </p:tgtEl>
                                      </p:cBhvr>
                                    </p:animEffect>
                                    <p:set>
                                      <p:cBhvr>
                                        <p:cTn id="54" dur="1" fill="hold">
                                          <p:stCondLst>
                                            <p:cond delay="499"/>
                                          </p:stCondLst>
                                        </p:cTn>
                                        <p:tgtEl>
                                          <p:spTgt spid="23"/>
                                        </p:tgtEl>
                                        <p:attrNameLst>
                                          <p:attrName>style.visibility</p:attrName>
                                        </p:attrNameLst>
                                      </p:cBhvr>
                                      <p:to>
                                        <p:strVal val="hidden"/>
                                      </p:to>
                                    </p:set>
                                  </p:childTnLst>
                                </p:cTn>
                              </p:par>
                              <p:par>
                                <p:cTn id="55" presetID="12" presetClass="exit" presetSubtype="4" fill="hold" nodeType="withEffect">
                                  <p:stCondLst>
                                    <p:cond delay="0"/>
                                  </p:stCondLst>
                                  <p:childTnLst>
                                    <p:animEffect transition="out" filter="slide(fromBottom)">
                                      <p:cBhvr>
                                        <p:cTn id="56" dur="500"/>
                                        <p:tgtEl>
                                          <p:spTgt spid="18"/>
                                        </p:tgtEl>
                                      </p:cBhvr>
                                    </p:animEffect>
                                    <p:set>
                                      <p:cBhvr>
                                        <p:cTn id="57" dur="1" fill="hold">
                                          <p:stCondLst>
                                            <p:cond delay="499"/>
                                          </p:stCondLst>
                                        </p:cTn>
                                        <p:tgtEl>
                                          <p:spTgt spid="18"/>
                                        </p:tgtEl>
                                        <p:attrNameLst>
                                          <p:attrName>style.visibility</p:attrName>
                                        </p:attrNameLst>
                                      </p:cBhvr>
                                      <p:to>
                                        <p:strVal val="hidden"/>
                                      </p:to>
                                    </p:set>
                                  </p:childTnLst>
                                </p:cTn>
                              </p:par>
                              <p:par>
                                <p:cTn id="58" presetID="12" presetClass="exit" presetSubtype="4" fill="hold" grpId="1" nodeType="withEffect">
                                  <p:stCondLst>
                                    <p:cond delay="0"/>
                                  </p:stCondLst>
                                  <p:childTnLst>
                                    <p:animEffect transition="out" filter="slide(fromBottom)">
                                      <p:cBhvr>
                                        <p:cTn id="59" dur="500"/>
                                        <p:tgtEl>
                                          <p:spTgt spid="14"/>
                                        </p:tgtEl>
                                      </p:cBhvr>
                                    </p:animEffect>
                                    <p:set>
                                      <p:cBhvr>
                                        <p:cTn id="60" dur="1" fill="hold">
                                          <p:stCondLst>
                                            <p:cond delay="499"/>
                                          </p:stCondLst>
                                        </p:cTn>
                                        <p:tgtEl>
                                          <p:spTgt spid="14"/>
                                        </p:tgtEl>
                                        <p:attrNameLst>
                                          <p:attrName>style.visibility</p:attrName>
                                        </p:attrNameLst>
                                      </p:cBhvr>
                                      <p:to>
                                        <p:strVal val="hidden"/>
                                      </p:to>
                                    </p:set>
                                  </p:childTnLst>
                                </p:cTn>
                              </p:par>
                              <p:par>
                                <p:cTn id="61" presetID="12" presetClass="exit" presetSubtype="4" fill="hold" grpId="1" nodeType="withEffect">
                                  <p:stCondLst>
                                    <p:cond delay="0"/>
                                  </p:stCondLst>
                                  <p:childTnLst>
                                    <p:animEffect transition="out" filter="slide(fromBottom)">
                                      <p:cBhvr>
                                        <p:cTn id="62" dur="500"/>
                                        <p:tgtEl>
                                          <p:spTgt spid="13"/>
                                        </p:tgtEl>
                                      </p:cBhvr>
                                    </p:animEffect>
                                    <p:set>
                                      <p:cBhvr>
                                        <p:cTn id="63" dur="1" fill="hold">
                                          <p:stCondLst>
                                            <p:cond delay="499"/>
                                          </p:stCondLst>
                                        </p:cTn>
                                        <p:tgtEl>
                                          <p:spTgt spid="13"/>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2" presetClass="entr" presetSubtype="4" fill="hold" grpId="0" nodeType="click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slide(fromBottom)">
                                      <p:cBhvr>
                                        <p:cTn id="68" dur="500"/>
                                        <p:tgtEl>
                                          <p:spTgt spid="24"/>
                                        </p:tgtEl>
                                      </p:cBhvr>
                                    </p:animEffect>
                                  </p:childTnLst>
                                </p:cTn>
                              </p:par>
                            </p:childTnLst>
                          </p:cTn>
                        </p:par>
                      </p:childTnLst>
                    </p:cTn>
                  </p:par>
                  <p:par>
                    <p:cTn id="69" fill="hold">
                      <p:stCondLst>
                        <p:cond delay="indefinite"/>
                      </p:stCondLst>
                      <p:childTnLst>
                        <p:par>
                          <p:cTn id="70" fill="hold">
                            <p:stCondLst>
                              <p:cond delay="0"/>
                            </p:stCondLst>
                            <p:childTnLst>
                              <p:par>
                                <p:cTn id="71" presetID="12" presetClass="entr" presetSubtype="4"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slide(fromBottom)">
                                      <p:cBhvr>
                                        <p:cTn id="7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0" grpId="1"/>
      <p:bldP spid="12" grpId="0" animBg="1"/>
      <p:bldP spid="12" grpId="1" animBg="1"/>
      <p:bldP spid="13" grpId="0" animBg="1"/>
      <p:bldP spid="13" grpId="1" animBg="1"/>
      <p:bldP spid="14" grpId="0"/>
      <p:bldP spid="14" grpId="1"/>
      <p:bldP spid="23" grpId="0"/>
      <p:bldP spid="23" grpId="1"/>
      <p:bldP spid="24" grpId="0"/>
      <p:bldP spid="2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734" y="142852"/>
            <a:ext cx="12192000" cy="707886"/>
          </a:xfrm>
          <a:prstGeom prst="rect">
            <a:avLst/>
          </a:prstGeom>
          <a:noFill/>
        </p:spPr>
        <p:txBody>
          <a:bodyPr wrap="square" rtlCol="0">
            <a:spAutoFit/>
          </a:bodyPr>
          <a:lstStyle/>
          <a:p>
            <a:pPr algn="ctr"/>
            <a:r>
              <a:rPr lang="en-US" sz="4000" b="1" dirty="0" smtClean="0">
                <a:solidFill>
                  <a:srgbClr val="0070AD"/>
                </a:solidFill>
              </a:rPr>
              <a:t>EF Codd Rules </a:t>
            </a:r>
            <a:endParaRPr lang="en-IN" sz="4000" b="1" dirty="0">
              <a:solidFill>
                <a:srgbClr val="0070AD">
                  <a:lumMod val="60000"/>
                  <a:lumOff val="40000"/>
                </a:srgbClr>
              </a:solidFill>
              <a:cs typeface="Times New Roman" panose="02020603050405020304"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18082438"/>
              </p:ext>
            </p:extLst>
          </p:nvPr>
        </p:nvGraphicFramePr>
        <p:xfrm>
          <a:off x="523836" y="2666976"/>
          <a:ext cx="5143536" cy="1107440"/>
        </p:xfrm>
        <a:graphic>
          <a:graphicData uri="http://schemas.openxmlformats.org/drawingml/2006/table">
            <a:tbl>
              <a:tblPr firstRow="1" bandRow="1">
                <a:tableStyleId>{5C22544A-7EE6-4342-B048-85BDC9FD1C3A}</a:tableStyleId>
              </a:tblPr>
              <a:tblGrid>
                <a:gridCol w="5143536"/>
              </a:tblGrid>
              <a:tr h="0">
                <a:tc>
                  <a:txBody>
                    <a:bodyPr/>
                    <a:lstStyle/>
                    <a:p>
                      <a:pPr algn="ctr"/>
                      <a:r>
                        <a:rPr lang="en-US" dirty="0" smtClean="0"/>
                        <a:t>STRUCTURAL  RULE</a:t>
                      </a:r>
                      <a:endParaRPr lang="en-US" dirty="0"/>
                    </a:p>
                  </a:txBody>
                  <a:tcPr/>
                </a:tc>
              </a:tr>
              <a:tr h="370840">
                <a:tc>
                  <a:txBody>
                    <a:bodyPr/>
                    <a:lstStyle/>
                    <a:p>
                      <a:pPr algn="l">
                        <a:buFont typeface="Arial" pitchFamily="34" charset="0"/>
                        <a:buNone/>
                      </a:pPr>
                      <a:r>
                        <a:rPr lang="en-US" dirty="0" smtClean="0"/>
                        <a:t>Rule 1: Information Representation</a:t>
                      </a:r>
                      <a:endParaRPr lang="en-US" dirty="0"/>
                    </a:p>
                  </a:txBody>
                  <a:tcPr/>
                </a:tc>
              </a:tr>
              <a:tr h="370840">
                <a:tc>
                  <a:txBody>
                    <a:bodyPr/>
                    <a:lstStyle/>
                    <a:p>
                      <a:pPr algn="l"/>
                      <a:r>
                        <a:rPr lang="en-US" dirty="0" smtClean="0"/>
                        <a:t>Rule 6: View Updating</a:t>
                      </a:r>
                      <a:r>
                        <a:rPr lang="en-US" baseline="0" dirty="0" smtClean="0"/>
                        <a:t>           </a:t>
                      </a:r>
                      <a:endParaRPr lang="en-US"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556578104"/>
              </p:ext>
            </p:extLst>
          </p:nvPr>
        </p:nvGraphicFramePr>
        <p:xfrm>
          <a:off x="6167438" y="2666976"/>
          <a:ext cx="5286412" cy="1107440"/>
        </p:xfrm>
        <a:graphic>
          <a:graphicData uri="http://schemas.openxmlformats.org/drawingml/2006/table">
            <a:tbl>
              <a:tblPr firstRow="1" bandRow="1">
                <a:tableStyleId>{5C22544A-7EE6-4342-B048-85BDC9FD1C3A}</a:tableStyleId>
              </a:tblPr>
              <a:tblGrid>
                <a:gridCol w="5286412"/>
              </a:tblGrid>
              <a:tr h="0">
                <a:tc>
                  <a:txBody>
                    <a:bodyPr/>
                    <a:lstStyle/>
                    <a:p>
                      <a:pPr algn="ctr"/>
                      <a:r>
                        <a:rPr lang="en-US" dirty="0" smtClean="0"/>
                        <a:t>INTEGRITY  RULE</a:t>
                      </a:r>
                      <a:endParaRPr lang="en-US" dirty="0"/>
                    </a:p>
                  </a:txBody>
                  <a:tcPr/>
                </a:tc>
              </a:tr>
              <a:tr h="370840">
                <a:tc>
                  <a:txBody>
                    <a:bodyPr/>
                    <a:lstStyle/>
                    <a:p>
                      <a:pPr algn="l">
                        <a:buFont typeface="Arial" pitchFamily="34" charset="0"/>
                        <a:buNone/>
                      </a:pPr>
                      <a:r>
                        <a:rPr lang="en-US" dirty="0" smtClean="0"/>
                        <a:t>Rule  3: Systematic Treatment of Null Value</a:t>
                      </a:r>
                      <a:endParaRPr lang="en-US" dirty="0"/>
                    </a:p>
                  </a:txBody>
                  <a:tcPr/>
                </a:tc>
              </a:tr>
              <a:tr h="370840">
                <a:tc>
                  <a:txBody>
                    <a:bodyPr/>
                    <a:lstStyle/>
                    <a:p>
                      <a:pPr algn="l"/>
                      <a:r>
                        <a:rPr lang="en-US" dirty="0" smtClean="0"/>
                        <a:t>Rule 10: Integrity</a:t>
                      </a:r>
                      <a:r>
                        <a:rPr lang="en-US" baseline="0" dirty="0" smtClean="0"/>
                        <a:t> Independence</a:t>
                      </a:r>
                      <a:endParaRPr lang="en-US" dirty="0"/>
                    </a:p>
                  </a:txBody>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916041713"/>
              </p:ext>
            </p:extLst>
          </p:nvPr>
        </p:nvGraphicFramePr>
        <p:xfrm>
          <a:off x="523836" y="4246880"/>
          <a:ext cx="5143536" cy="1849120"/>
        </p:xfrm>
        <a:graphic>
          <a:graphicData uri="http://schemas.openxmlformats.org/drawingml/2006/table">
            <a:tbl>
              <a:tblPr firstRow="1" bandRow="1">
                <a:tableStyleId>{5C22544A-7EE6-4342-B048-85BDC9FD1C3A}</a:tableStyleId>
              </a:tblPr>
              <a:tblGrid>
                <a:gridCol w="5143536"/>
              </a:tblGrid>
              <a:tr h="0">
                <a:tc>
                  <a:txBody>
                    <a:bodyPr/>
                    <a:lstStyle/>
                    <a:p>
                      <a:pPr algn="ctr"/>
                      <a:r>
                        <a:rPr lang="en-US" dirty="0" smtClean="0"/>
                        <a:t>DATA</a:t>
                      </a:r>
                      <a:r>
                        <a:rPr lang="en-US" baseline="0" dirty="0" smtClean="0"/>
                        <a:t>  MANIPULATION </a:t>
                      </a:r>
                      <a:r>
                        <a:rPr lang="en-US" dirty="0" smtClean="0"/>
                        <a:t> RULE</a:t>
                      </a:r>
                      <a:endParaRPr lang="en-US" dirty="0"/>
                    </a:p>
                  </a:txBody>
                  <a:tcPr/>
                </a:tc>
              </a:tr>
              <a:tr h="370840">
                <a:tc>
                  <a:txBody>
                    <a:bodyPr/>
                    <a:lstStyle/>
                    <a:p>
                      <a:pPr algn="l">
                        <a:buFont typeface="Arial" pitchFamily="34" charset="0"/>
                        <a:buNone/>
                      </a:pPr>
                      <a:r>
                        <a:rPr lang="en-US" dirty="0" smtClean="0"/>
                        <a:t>Rule 2: Guaranteed</a:t>
                      </a:r>
                      <a:r>
                        <a:rPr lang="en-US" baseline="0" dirty="0" smtClean="0"/>
                        <a:t> Access</a:t>
                      </a:r>
                      <a:endParaRPr lang="en-US" dirty="0"/>
                    </a:p>
                  </a:txBody>
                  <a:tcPr/>
                </a:tc>
              </a:tr>
              <a:tr h="370840">
                <a:tc>
                  <a:txBody>
                    <a:bodyPr/>
                    <a:lstStyle/>
                    <a:p>
                      <a:pPr algn="l"/>
                      <a:r>
                        <a:rPr lang="en-US" dirty="0" smtClean="0"/>
                        <a:t>Rule 4: Dynamic Online Catalog </a:t>
                      </a:r>
                      <a:r>
                        <a:rPr lang="en-US" baseline="0" dirty="0" smtClean="0"/>
                        <a:t>       </a:t>
                      </a:r>
                      <a:endParaRPr lang="en-US" dirty="0"/>
                    </a:p>
                  </a:txBody>
                  <a:tcPr/>
                </a:tc>
              </a:tr>
              <a:tr h="370840">
                <a:tc>
                  <a:txBody>
                    <a:bodyPr/>
                    <a:lstStyle/>
                    <a:p>
                      <a:pPr algn="l"/>
                      <a:r>
                        <a:rPr lang="en-US" dirty="0" smtClean="0"/>
                        <a:t>Rule 5: Comprehensive Data Sublanguage</a:t>
                      </a:r>
                      <a:endParaRPr lang="en-US" dirty="0"/>
                    </a:p>
                  </a:txBody>
                  <a:tcPr/>
                </a:tc>
              </a:tr>
              <a:tr h="370840">
                <a:tc>
                  <a:txBody>
                    <a:bodyPr/>
                    <a:lstStyle/>
                    <a:p>
                      <a:pPr algn="l"/>
                      <a:r>
                        <a:rPr lang="en-US" dirty="0" smtClean="0"/>
                        <a:t>Rule 7: High</a:t>
                      </a:r>
                      <a:r>
                        <a:rPr lang="en-US" baseline="0" dirty="0" smtClean="0"/>
                        <a:t>-Level insert, update, delete</a:t>
                      </a:r>
                      <a:endParaRPr lang="en-US" dirty="0"/>
                    </a:p>
                  </a:txBody>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529433678"/>
              </p:ext>
            </p:extLst>
          </p:nvPr>
        </p:nvGraphicFramePr>
        <p:xfrm>
          <a:off x="6167438" y="4403406"/>
          <a:ext cx="5286412" cy="1478280"/>
        </p:xfrm>
        <a:graphic>
          <a:graphicData uri="http://schemas.openxmlformats.org/drawingml/2006/table">
            <a:tbl>
              <a:tblPr firstRow="1" bandRow="1">
                <a:tableStyleId>{5C22544A-7EE6-4342-B048-85BDC9FD1C3A}</a:tableStyleId>
              </a:tblPr>
              <a:tblGrid>
                <a:gridCol w="5286412"/>
              </a:tblGrid>
              <a:tr h="0">
                <a:tc>
                  <a:txBody>
                    <a:bodyPr/>
                    <a:lstStyle/>
                    <a:p>
                      <a:pPr algn="ctr"/>
                      <a:r>
                        <a:rPr lang="en-US" dirty="0" smtClean="0"/>
                        <a:t>DATA</a:t>
                      </a:r>
                      <a:r>
                        <a:rPr lang="en-US" baseline="0" dirty="0" smtClean="0"/>
                        <a:t>  INDEPENDENCE </a:t>
                      </a:r>
                      <a:r>
                        <a:rPr lang="en-US" dirty="0" smtClean="0"/>
                        <a:t> RULE</a:t>
                      </a:r>
                      <a:endParaRPr lang="en-US" dirty="0"/>
                    </a:p>
                  </a:txBody>
                  <a:tcPr/>
                </a:tc>
              </a:tr>
              <a:tr h="370840">
                <a:tc>
                  <a:txBody>
                    <a:bodyPr/>
                    <a:lstStyle/>
                    <a:p>
                      <a:pPr algn="l">
                        <a:buFont typeface="Arial" pitchFamily="34" charset="0"/>
                        <a:buNone/>
                      </a:pPr>
                      <a:r>
                        <a:rPr lang="en-US" dirty="0" smtClean="0"/>
                        <a:t>Rule 8: Physical</a:t>
                      </a:r>
                      <a:r>
                        <a:rPr lang="en-US" baseline="0" dirty="0" smtClean="0"/>
                        <a:t> Data Independence</a:t>
                      </a:r>
                      <a:endParaRPr lang="en-US" dirty="0"/>
                    </a:p>
                  </a:txBody>
                  <a:tcPr/>
                </a:tc>
              </a:tr>
              <a:tr h="370840">
                <a:tc>
                  <a:txBody>
                    <a:bodyPr/>
                    <a:lstStyle/>
                    <a:p>
                      <a:pPr algn="l"/>
                      <a:r>
                        <a:rPr lang="en-US" dirty="0" smtClean="0"/>
                        <a:t>Rule 9: Logical</a:t>
                      </a:r>
                      <a:r>
                        <a:rPr lang="en-US" baseline="0" dirty="0" smtClean="0"/>
                        <a:t> Data Independence  </a:t>
                      </a:r>
                      <a:endParaRPr lang="en-US" dirty="0"/>
                    </a:p>
                  </a:txBody>
                  <a:tcPr/>
                </a:tc>
              </a:tr>
              <a:tr h="370840">
                <a:tc>
                  <a:txBody>
                    <a:bodyPr/>
                    <a:lstStyle/>
                    <a:p>
                      <a:pPr algn="l"/>
                      <a:r>
                        <a:rPr lang="en-US" dirty="0" smtClean="0"/>
                        <a:t>Rule 11: Distribution</a:t>
                      </a:r>
                      <a:r>
                        <a:rPr lang="en-US" baseline="0" dirty="0" smtClean="0"/>
                        <a:t> Independence</a:t>
                      </a:r>
                      <a:endParaRPr lang="en-US" dirty="0"/>
                    </a:p>
                  </a:txBody>
                  <a:tcPr/>
                </a:tc>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3543214406"/>
              </p:ext>
            </p:extLst>
          </p:nvPr>
        </p:nvGraphicFramePr>
        <p:xfrm>
          <a:off x="3352800" y="1178560"/>
          <a:ext cx="5286412" cy="1107440"/>
        </p:xfrm>
        <a:graphic>
          <a:graphicData uri="http://schemas.openxmlformats.org/drawingml/2006/table">
            <a:tbl>
              <a:tblPr firstRow="1" bandRow="1">
                <a:tableStyleId>{5C22544A-7EE6-4342-B048-85BDC9FD1C3A}</a:tableStyleId>
              </a:tblPr>
              <a:tblGrid>
                <a:gridCol w="5286412"/>
              </a:tblGrid>
              <a:tr h="0">
                <a:tc>
                  <a:txBody>
                    <a:bodyPr/>
                    <a:lstStyle/>
                    <a:p>
                      <a:pPr algn="ctr"/>
                      <a:r>
                        <a:rPr lang="en-US" dirty="0" smtClean="0"/>
                        <a:t>FOUNDATION  RULE</a:t>
                      </a:r>
                      <a:endParaRPr lang="en-US" dirty="0"/>
                    </a:p>
                  </a:txBody>
                  <a:tcPr/>
                </a:tc>
              </a:tr>
              <a:tr h="370840">
                <a:tc>
                  <a:txBody>
                    <a:bodyPr/>
                    <a:lstStyle/>
                    <a:p>
                      <a:pPr algn="l">
                        <a:buFont typeface="Arial" pitchFamily="34" charset="0"/>
                        <a:buNone/>
                      </a:pPr>
                      <a:r>
                        <a:rPr lang="en-US" dirty="0" smtClean="0"/>
                        <a:t>Rule  0: Foundation Rule</a:t>
                      </a:r>
                      <a:endParaRPr lang="en-US" dirty="0"/>
                    </a:p>
                  </a:txBody>
                  <a:tcPr/>
                </a:tc>
              </a:tr>
              <a:tr h="370840">
                <a:tc>
                  <a:txBody>
                    <a:bodyPr/>
                    <a:lstStyle/>
                    <a:p>
                      <a:pPr algn="l"/>
                      <a:r>
                        <a:rPr lang="en-US" dirty="0" smtClean="0"/>
                        <a:t>Rule 12: No Subversion Rule</a:t>
                      </a:r>
                      <a:endParaRPr lang="en-US" dirty="0"/>
                    </a:p>
                  </a:txBody>
                  <a:tcPr/>
                </a:tc>
              </a:tr>
            </a:tbl>
          </a:graphicData>
        </a:graphic>
      </p:graphicFrame>
    </p:spTree>
    <p:extLst>
      <p:ext uri="{BB962C8B-B14F-4D97-AF65-F5344CB8AC3E}">
        <p14:creationId xmlns:p14="http://schemas.microsoft.com/office/powerpoint/2010/main" val="1883894760"/>
      </p:ext>
    </p:extLst>
  </p:cSld>
  <p:clrMapOvr>
    <a:masterClrMapping/>
  </p:clrMapOvr>
  <p:transition>
    <p:pull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802"/>
          <p:cNvSpPr txBox="1">
            <a:spLocks noGrp="1"/>
          </p:cNvSpPr>
          <p:nvPr/>
        </p:nvSpPr>
        <p:spPr>
          <a:xfrm>
            <a:off x="1329429" y="-42881"/>
            <a:ext cx="9143999" cy="1002133"/>
          </a:xfrm>
          <a:prstGeom prst="rect">
            <a:avLst/>
          </a:prstGeom>
          <a:noFill/>
          <a:ln>
            <a:noFill/>
          </a:ln>
        </p:spPr>
        <p:txBody>
          <a:bodyPr lIns="297525" tIns="33050" rIns="165275" bIns="33050" anchor="ctr" anchorCtr="0">
            <a:noAutofit/>
          </a:bodyPr>
          <a:lstStyle>
            <a:defPPr marR="0" lvl="0" algn="l" rtl="0">
              <a:lnSpc>
                <a:spcPct val="100000"/>
              </a:lnSpc>
              <a:spcBef>
                <a:spcPts val="0"/>
              </a:spcBef>
              <a:spcAft>
                <a:spcPts val="0"/>
              </a:spcAft>
            </a:defPPr>
            <a:lvl1pPr marL="0" marR="0" lvl="0" indent="0" algn="l" rtl="0">
              <a:lnSpc>
                <a:spcPct val="85000"/>
              </a:lnSpc>
              <a:spcBef>
                <a:spcPts val="0"/>
              </a:spcBef>
              <a:spcAft>
                <a:spcPts val="0"/>
              </a:spcAft>
              <a:buClr>
                <a:schemeClr val="dk1"/>
              </a:buClr>
              <a:buFont typeface="Arial"/>
              <a:buNone/>
              <a:defRPr sz="3200" b="0" i="0" u="none" strike="noStrike" cap="none">
                <a:solidFill>
                  <a:schemeClr val="dk1"/>
                </a:solidFill>
                <a:latin typeface="Arial"/>
                <a:ea typeface="Arial"/>
                <a:cs typeface="Arial"/>
                <a:sym typeface="A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pPr algn="ctr">
              <a:buClr>
                <a:srgbClr val="000000"/>
              </a:buClr>
              <a:buSzPct val="25000"/>
            </a:pPr>
            <a:r>
              <a:rPr lang="en-US" sz="3600" b="1" dirty="0">
                <a:solidFill>
                  <a:schemeClr val="accent1">
                    <a:lumMod val="75000"/>
                  </a:schemeClr>
                </a:solidFill>
              </a:rPr>
              <a:t>Input Devices</a:t>
            </a:r>
          </a:p>
        </p:txBody>
      </p:sp>
      <p:sp>
        <p:nvSpPr>
          <p:cNvPr id="14" name="Shape 803"/>
          <p:cNvSpPr txBox="1">
            <a:spLocks noGrp="1"/>
          </p:cNvSpPr>
          <p:nvPr/>
        </p:nvSpPr>
        <p:spPr>
          <a:xfrm>
            <a:off x="971355" y="1002149"/>
            <a:ext cx="4155820" cy="653033"/>
          </a:xfrm>
          <a:prstGeom prst="rect">
            <a:avLst/>
          </a:prstGeom>
          <a:noFill/>
          <a:ln>
            <a:noFill/>
          </a:ln>
        </p:spPr>
        <p:txBody>
          <a:bodyPr lIns="108000" tIns="72000" rIns="72000" bIns="72000" anchor="ctr" anchorCtr="0">
            <a:noAutofit/>
          </a:bodyPr>
          <a:lstStyle>
            <a:defPPr marR="0" lvl="0" algn="l" rtl="0">
              <a:lnSpc>
                <a:spcPct val="100000"/>
              </a:lnSpc>
              <a:spcBef>
                <a:spcPts val="0"/>
              </a:spcBef>
              <a:spcAft>
                <a:spcPts val="0"/>
              </a:spcAft>
            </a:defPPr>
            <a:lvl1pPr marL="166189" marR="0" lvl="0" indent="-166189" algn="ctr" rtl="0">
              <a:lnSpc>
                <a:spcPct val="90000"/>
              </a:lnSpc>
              <a:spcBef>
                <a:spcPts val="0"/>
              </a:spcBef>
              <a:spcAft>
                <a:spcPts val="600"/>
              </a:spcAft>
              <a:buClr>
                <a:schemeClr val="accent5"/>
              </a:buClr>
              <a:buSzPct val="100000"/>
              <a:buFont typeface="Noto Sans Symbols"/>
              <a:buNone/>
              <a:defRPr sz="2200" b="1" i="0" u="none" strike="noStrike" cap="none">
                <a:solidFill>
                  <a:srgbClr val="4D4541"/>
                </a:solidFill>
                <a:latin typeface="Arial"/>
                <a:ea typeface="Arial"/>
                <a:cs typeface="Arial"/>
                <a:sym typeface="Arial"/>
              </a:defRPr>
            </a:lvl1pPr>
            <a:lvl2pPr marL="393700" marR="0" lvl="1" indent="76200" algn="l" rtl="0">
              <a:lnSpc>
                <a:spcPct val="90000"/>
              </a:lnSpc>
              <a:spcBef>
                <a:spcPts val="0"/>
              </a:spcBef>
              <a:spcAft>
                <a:spcPts val="600"/>
              </a:spcAft>
              <a:buClr>
                <a:schemeClr val="accent3"/>
              </a:buClr>
              <a:buSzPct val="100000"/>
              <a:buFont typeface="Noto Sans Symbols"/>
              <a:buChar char="▪"/>
              <a:defRPr sz="1800" b="0" i="0" u="none" strike="noStrike" cap="none">
                <a:solidFill>
                  <a:srgbClr val="4D4541"/>
                </a:solidFill>
                <a:latin typeface="Arial"/>
                <a:ea typeface="Arial"/>
                <a:cs typeface="Arial"/>
                <a:sym typeface="Arial"/>
              </a:defRPr>
            </a:lvl2pPr>
            <a:lvl3pPr marL="571500" marR="0" lvl="2" indent="63500" algn="l" rtl="0">
              <a:lnSpc>
                <a:spcPct val="90000"/>
              </a:lnSpc>
              <a:spcBef>
                <a:spcPts val="0"/>
              </a:spcBef>
              <a:spcAft>
                <a:spcPts val="600"/>
              </a:spcAft>
              <a:buClr>
                <a:schemeClr val="accent2"/>
              </a:buClr>
              <a:buSzPct val="100000"/>
              <a:buFont typeface="Arial"/>
              <a:buChar char="•"/>
              <a:defRPr sz="1600" b="0" i="0" u="none" strike="noStrike" cap="none">
                <a:solidFill>
                  <a:srgbClr val="4D4541"/>
                </a:solidFill>
                <a:latin typeface="Arial"/>
                <a:ea typeface="Arial"/>
                <a:cs typeface="Arial"/>
                <a:sym typeface="Arial"/>
              </a:defRPr>
            </a:lvl3pPr>
            <a:lvl4pPr marL="723900" marR="0" lvl="3" indent="76200" algn="l" rtl="0">
              <a:lnSpc>
                <a:spcPct val="90000"/>
              </a:lnSpc>
              <a:spcBef>
                <a:spcPts val="0"/>
              </a:spcBef>
              <a:spcAft>
                <a:spcPts val="600"/>
              </a:spcAft>
              <a:buClr>
                <a:schemeClr val="lt2"/>
              </a:buClr>
              <a:buSzPct val="100000"/>
              <a:buFont typeface="Arial"/>
              <a:buChar char="–"/>
              <a:defRPr sz="1400" b="0" i="0" u="none" strike="noStrike" cap="none">
                <a:solidFill>
                  <a:srgbClr val="4D4541"/>
                </a:solidFill>
                <a:latin typeface="Arial"/>
                <a:ea typeface="Arial"/>
                <a:cs typeface="Arial"/>
                <a:sym typeface="Arial"/>
              </a:defRPr>
            </a:lvl4pPr>
            <a:lvl5pPr marL="1609624" marR="0" lvl="4" indent="-199924" algn="l" rtl="0">
              <a:lnSpc>
                <a:spcPct val="100000"/>
              </a:lnSpc>
              <a:spcBef>
                <a:spcPts val="0"/>
              </a:spcBef>
              <a:spcAft>
                <a:spcPts val="0"/>
              </a:spcAft>
              <a:buClr>
                <a:srgbClr val="B1B1B1"/>
              </a:buClr>
              <a:buSzPct val="100000"/>
              <a:buFont typeface="Arial"/>
              <a:buNone/>
              <a:defRPr sz="1700" b="0" i="0" u="none" strike="noStrike" cap="none">
                <a:solidFill>
                  <a:srgbClr val="494949"/>
                </a:solidFill>
                <a:latin typeface="Arial"/>
                <a:ea typeface="Arial"/>
                <a:cs typeface="Arial"/>
                <a:sym typeface="Arial"/>
              </a:defRPr>
            </a:lvl5pPr>
            <a:lvl6pPr marL="2527299"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84499"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417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989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pPr marL="0" indent="0" algn="l">
              <a:spcAft>
                <a:spcPts val="0"/>
              </a:spcAft>
              <a:buClr>
                <a:srgbClr val="95E616"/>
              </a:buClr>
              <a:buSzPct val="25000"/>
            </a:pPr>
            <a:r>
              <a:rPr lang="en-US" sz="2400" b="0" dirty="0">
                <a:solidFill>
                  <a:schemeClr val="tx1"/>
                </a:solidFill>
              </a:rPr>
              <a:t>MEMBRANE KEYBOARD</a:t>
            </a:r>
          </a:p>
        </p:txBody>
      </p:sp>
      <p:pic>
        <p:nvPicPr>
          <p:cNvPr id="15" name="Shape 804" descr="Red.gif"/>
          <p:cNvPicPr preferRelativeResize="0"/>
          <p:nvPr/>
        </p:nvPicPr>
        <p:blipFill rotWithShape="1">
          <a:blip r:embed="rId3">
            <a:alphaModFix/>
          </a:blip>
          <a:srcRect/>
          <a:stretch/>
        </p:blipFill>
        <p:spPr>
          <a:xfrm>
            <a:off x="7960803" y="1677114"/>
            <a:ext cx="2702111" cy="1958675"/>
          </a:xfrm>
          <a:prstGeom prst="rect">
            <a:avLst/>
          </a:prstGeom>
          <a:noFill/>
          <a:ln>
            <a:noFill/>
          </a:ln>
        </p:spPr>
      </p:pic>
      <p:sp>
        <p:nvSpPr>
          <p:cNvPr id="16" name="Shape 805"/>
          <p:cNvSpPr txBox="1"/>
          <p:nvPr/>
        </p:nvSpPr>
        <p:spPr>
          <a:xfrm>
            <a:off x="7315201" y="959252"/>
            <a:ext cx="3993299" cy="5963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buClr>
                <a:srgbClr val="000000"/>
              </a:buClr>
              <a:buSzPct val="25000"/>
              <a:buFont typeface="Arial"/>
              <a:buNone/>
            </a:pPr>
            <a:r>
              <a:rPr lang="en-US" sz="2400" dirty="0"/>
              <a:t>MECHANICAL KEYBOARD</a:t>
            </a:r>
          </a:p>
        </p:txBody>
      </p:sp>
      <p:pic>
        <p:nvPicPr>
          <p:cNvPr id="18" name="Picture 17"/>
          <p:cNvPicPr>
            <a:picLocks noChangeAspect="1"/>
          </p:cNvPicPr>
          <p:nvPr/>
        </p:nvPicPr>
        <p:blipFill rotWithShape="1">
          <a:blip r:embed="rId4" cstate="print">
            <a:extLst>
              <a:ext uri="{28A0092B-C50C-407E-A947-70E740481C1C}">
                <a14:useLocalDpi xmlns:a14="http://schemas.microsoft.com/office/drawing/2010/main" val="0"/>
              </a:ext>
            </a:extLst>
          </a:blip>
          <a:srcRect t="10380" b="5966"/>
          <a:stretch/>
        </p:blipFill>
        <p:spPr>
          <a:xfrm>
            <a:off x="1329429" y="1655181"/>
            <a:ext cx="4007683" cy="1850035"/>
          </a:xfrm>
          <a:prstGeom prst="rect">
            <a:avLst/>
          </a:prstGeom>
        </p:spPr>
      </p:pic>
      <p:sp>
        <p:nvSpPr>
          <p:cNvPr id="19" name="Shape 814"/>
          <p:cNvSpPr txBox="1">
            <a:spLocks noGrp="1"/>
          </p:cNvSpPr>
          <p:nvPr/>
        </p:nvSpPr>
        <p:spPr>
          <a:xfrm>
            <a:off x="1163069" y="3635789"/>
            <a:ext cx="4155900" cy="648000"/>
          </a:xfrm>
          <a:prstGeom prst="rect">
            <a:avLst/>
          </a:prstGeom>
          <a:noFill/>
          <a:ln>
            <a:noFill/>
          </a:ln>
        </p:spPr>
        <p:txBody>
          <a:bodyPr lIns="108000" tIns="72000" rIns="72000" bIns="72000" anchor="ctr" anchorCtr="0">
            <a:noAutofit/>
          </a:bodyPr>
          <a:lstStyle>
            <a:defPPr marR="0" lvl="0" algn="l" rtl="0">
              <a:lnSpc>
                <a:spcPct val="100000"/>
              </a:lnSpc>
              <a:spcBef>
                <a:spcPts val="0"/>
              </a:spcBef>
              <a:spcAft>
                <a:spcPts val="0"/>
              </a:spcAft>
            </a:defPPr>
            <a:lvl1pPr marL="279400" marR="0" lvl="0" indent="25400" algn="l" rtl="0">
              <a:lnSpc>
                <a:spcPct val="90000"/>
              </a:lnSpc>
              <a:spcBef>
                <a:spcPts val="0"/>
              </a:spcBef>
              <a:spcAft>
                <a:spcPts val="600"/>
              </a:spcAft>
              <a:buClr>
                <a:schemeClr val="accent5"/>
              </a:buClr>
              <a:buSzPct val="100000"/>
              <a:buFont typeface="Noto Sans Symbols"/>
              <a:buChar char="▪"/>
              <a:defRPr sz="2200" b="0" i="0" u="none" strike="noStrike" cap="none">
                <a:solidFill>
                  <a:srgbClr val="4D4541"/>
                </a:solidFill>
                <a:latin typeface="Arial"/>
                <a:ea typeface="Arial"/>
                <a:cs typeface="Arial"/>
                <a:sym typeface="Arial"/>
              </a:defRPr>
            </a:lvl1pPr>
            <a:lvl2pPr marL="393700" marR="0" lvl="1" indent="76200" algn="l" rtl="0">
              <a:lnSpc>
                <a:spcPct val="90000"/>
              </a:lnSpc>
              <a:spcBef>
                <a:spcPts val="0"/>
              </a:spcBef>
              <a:spcAft>
                <a:spcPts val="600"/>
              </a:spcAft>
              <a:buClr>
                <a:schemeClr val="accent3"/>
              </a:buClr>
              <a:buSzPct val="100000"/>
              <a:buFont typeface="Noto Sans Symbols"/>
              <a:buChar char="▪"/>
              <a:defRPr sz="1800" b="0" i="0" u="none" strike="noStrike" cap="none">
                <a:solidFill>
                  <a:srgbClr val="4D4541"/>
                </a:solidFill>
                <a:latin typeface="Arial"/>
                <a:ea typeface="Arial"/>
                <a:cs typeface="Arial"/>
                <a:sym typeface="Arial"/>
              </a:defRPr>
            </a:lvl2pPr>
            <a:lvl3pPr marL="571500" marR="0" lvl="2" indent="63500" algn="l" rtl="0">
              <a:lnSpc>
                <a:spcPct val="90000"/>
              </a:lnSpc>
              <a:spcBef>
                <a:spcPts val="0"/>
              </a:spcBef>
              <a:spcAft>
                <a:spcPts val="600"/>
              </a:spcAft>
              <a:buClr>
                <a:schemeClr val="accent2"/>
              </a:buClr>
              <a:buSzPct val="100000"/>
              <a:buFont typeface="Arial"/>
              <a:buChar char="•"/>
              <a:defRPr sz="1600" b="0" i="0" u="none" strike="noStrike" cap="none">
                <a:solidFill>
                  <a:srgbClr val="4D4541"/>
                </a:solidFill>
                <a:latin typeface="Arial"/>
                <a:ea typeface="Arial"/>
                <a:cs typeface="Arial"/>
                <a:sym typeface="Arial"/>
              </a:defRPr>
            </a:lvl3pPr>
            <a:lvl4pPr marL="723900" marR="0" lvl="3" indent="76200" algn="l" rtl="0">
              <a:lnSpc>
                <a:spcPct val="90000"/>
              </a:lnSpc>
              <a:spcBef>
                <a:spcPts val="0"/>
              </a:spcBef>
              <a:spcAft>
                <a:spcPts val="600"/>
              </a:spcAft>
              <a:buClr>
                <a:schemeClr val="lt2"/>
              </a:buClr>
              <a:buSzPct val="100000"/>
              <a:buFont typeface="Arial"/>
              <a:buChar char="–"/>
              <a:defRPr sz="1400" b="0" i="0" u="none" strike="noStrike" cap="none">
                <a:solidFill>
                  <a:srgbClr val="4D4541"/>
                </a:solidFill>
                <a:latin typeface="Arial"/>
                <a:ea typeface="Arial"/>
                <a:cs typeface="Arial"/>
                <a:sym typeface="Arial"/>
              </a:defRPr>
            </a:lvl4pPr>
            <a:lvl5pPr marL="1609624" marR="0" lvl="4" indent="-199924" algn="l" rtl="0">
              <a:lnSpc>
                <a:spcPct val="100000"/>
              </a:lnSpc>
              <a:spcBef>
                <a:spcPts val="0"/>
              </a:spcBef>
              <a:spcAft>
                <a:spcPts val="0"/>
              </a:spcAft>
              <a:buClr>
                <a:srgbClr val="B1B1B1"/>
              </a:buClr>
              <a:buSzPct val="100000"/>
              <a:buFont typeface="Arial"/>
              <a:buNone/>
              <a:defRPr sz="1700" b="0" i="0" u="none" strike="noStrike" cap="none">
                <a:solidFill>
                  <a:srgbClr val="494949"/>
                </a:solidFill>
                <a:latin typeface="Arial"/>
                <a:ea typeface="Arial"/>
                <a:cs typeface="Arial"/>
                <a:sym typeface="Arial"/>
              </a:defRPr>
            </a:lvl5pPr>
            <a:lvl6pPr marL="2527299"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84499"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417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989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pPr marL="0" indent="0">
              <a:spcAft>
                <a:spcPts val="0"/>
              </a:spcAft>
              <a:buClr>
                <a:srgbClr val="95E616"/>
              </a:buClr>
              <a:buSzPct val="25000"/>
              <a:buFont typeface="Noto Sans Symbols"/>
              <a:buNone/>
            </a:pPr>
            <a:r>
              <a:rPr lang="en-US" sz="2800" dirty="0">
                <a:solidFill>
                  <a:schemeClr val="tx1"/>
                </a:solidFill>
              </a:rPr>
              <a:t>  </a:t>
            </a:r>
            <a:r>
              <a:rPr lang="en-US" sz="2800" dirty="0" smtClean="0">
                <a:solidFill>
                  <a:schemeClr val="tx1"/>
                </a:solidFill>
              </a:rPr>
              <a:t>OPTICAL MOUSE</a:t>
            </a:r>
            <a:endParaRPr lang="en-US" sz="2800" dirty="0">
              <a:solidFill>
                <a:schemeClr val="tx1"/>
              </a:solidFill>
            </a:endParaRPr>
          </a:p>
        </p:txBody>
      </p:sp>
      <p:pic>
        <p:nvPicPr>
          <p:cNvPr id="20" name="Shape 815"/>
          <p:cNvPicPr preferRelativeResize="0">
            <a:picLocks noGrp="1"/>
          </p:cNvPicPr>
          <p:nvPr/>
        </p:nvPicPr>
        <p:blipFill rotWithShape="1">
          <a:blip r:embed="rId5">
            <a:alphaModFix/>
          </a:blip>
          <a:srcRect/>
          <a:stretch/>
        </p:blipFill>
        <p:spPr>
          <a:xfrm>
            <a:off x="1567976" y="4419600"/>
            <a:ext cx="2546827" cy="2241398"/>
          </a:xfrm>
          <a:prstGeom prst="rect">
            <a:avLst/>
          </a:prstGeom>
          <a:noFill/>
          <a:ln>
            <a:noFill/>
          </a:ln>
        </p:spPr>
      </p:pic>
    </p:spTree>
    <p:extLst>
      <p:ext uri="{BB962C8B-B14F-4D97-AF65-F5344CB8AC3E}">
        <p14:creationId xmlns:p14="http://schemas.microsoft.com/office/powerpoint/2010/main" val="432011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734" y="142852"/>
            <a:ext cx="12192000" cy="707886"/>
          </a:xfrm>
          <a:prstGeom prst="rect">
            <a:avLst/>
          </a:prstGeom>
          <a:noFill/>
        </p:spPr>
        <p:txBody>
          <a:bodyPr wrap="square" rtlCol="0">
            <a:spAutoFit/>
          </a:bodyPr>
          <a:lstStyle/>
          <a:p>
            <a:pPr algn="ctr"/>
            <a:r>
              <a:rPr lang="en-US" sz="4000" b="1" dirty="0" smtClean="0">
                <a:solidFill>
                  <a:srgbClr val="0070AD"/>
                </a:solidFill>
              </a:rPr>
              <a:t>Normalization</a:t>
            </a:r>
            <a:endParaRPr lang="en-IN" sz="4000" b="1" dirty="0">
              <a:solidFill>
                <a:srgbClr val="0070AD">
                  <a:lumMod val="60000"/>
                  <a:lumOff val="40000"/>
                </a:srgbClr>
              </a:solidFill>
              <a:cs typeface="Times New Roman" panose="02020603050405020304" pitchFamily="18" charset="0"/>
            </a:endParaRPr>
          </a:p>
        </p:txBody>
      </p:sp>
      <p:sp>
        <p:nvSpPr>
          <p:cNvPr id="3" name="TextBox 2"/>
          <p:cNvSpPr txBox="1"/>
          <p:nvPr/>
        </p:nvSpPr>
        <p:spPr>
          <a:xfrm>
            <a:off x="95208" y="1038509"/>
            <a:ext cx="12073022" cy="461665"/>
          </a:xfrm>
          <a:prstGeom prst="rect">
            <a:avLst/>
          </a:prstGeom>
          <a:noFill/>
        </p:spPr>
        <p:txBody>
          <a:bodyPr wrap="square" rtlCol="0">
            <a:spAutoFit/>
          </a:bodyPr>
          <a:lstStyle/>
          <a:p>
            <a:pPr marL="876300" lvl="1" indent="-342900">
              <a:buClr>
                <a:srgbClr val="000000"/>
              </a:buClr>
              <a:buSzPts val="2400"/>
              <a:buFont typeface="Arial" pitchFamily="34" charset="0"/>
              <a:buChar char="•"/>
            </a:pPr>
            <a:r>
              <a:rPr lang="en-US" sz="2400" dirty="0" smtClean="0">
                <a:solidFill>
                  <a:srgbClr val="000000"/>
                </a:solidFill>
              </a:rPr>
              <a:t> Normalization is the process of minimizing redundancy from a relation</a:t>
            </a:r>
          </a:p>
        </p:txBody>
      </p:sp>
      <p:sp>
        <p:nvSpPr>
          <p:cNvPr id="4" name="TextBox 3"/>
          <p:cNvSpPr txBox="1"/>
          <p:nvPr/>
        </p:nvSpPr>
        <p:spPr>
          <a:xfrm>
            <a:off x="95208" y="1643050"/>
            <a:ext cx="12073022" cy="1631216"/>
          </a:xfrm>
          <a:prstGeom prst="rect">
            <a:avLst/>
          </a:prstGeom>
          <a:noFill/>
        </p:spPr>
        <p:txBody>
          <a:bodyPr wrap="square" rtlCol="0">
            <a:spAutoFit/>
          </a:bodyPr>
          <a:lstStyle/>
          <a:p>
            <a:pPr marL="876300" lvl="1" indent="-342900">
              <a:buClr>
                <a:srgbClr val="000000"/>
              </a:buClr>
              <a:buSzPts val="2400"/>
              <a:buFont typeface="Arial" pitchFamily="34" charset="0"/>
              <a:buChar char="•"/>
            </a:pPr>
            <a:r>
              <a:rPr lang="en-US" sz="2400" dirty="0" smtClean="0">
                <a:solidFill>
                  <a:srgbClr val="000000"/>
                </a:solidFill>
              </a:rPr>
              <a:t> Types :</a:t>
            </a:r>
          </a:p>
          <a:p>
            <a:pPr marL="1905000" lvl="3" indent="-457200">
              <a:buClr>
                <a:srgbClr val="000000"/>
              </a:buClr>
              <a:buSzPts val="2400"/>
              <a:buFont typeface="+mj-lt"/>
              <a:buAutoNum type="arabicPeriod"/>
            </a:pPr>
            <a:endParaRPr lang="en-US" sz="1600" dirty="0" smtClean="0">
              <a:solidFill>
                <a:srgbClr val="000000"/>
              </a:solidFill>
            </a:endParaRPr>
          </a:p>
          <a:p>
            <a:pPr marL="1905000" lvl="3" indent="-457200">
              <a:buClr>
                <a:srgbClr val="000000"/>
              </a:buClr>
              <a:buSzPct val="101000"/>
              <a:buFont typeface="+mj-lt"/>
              <a:buAutoNum type="arabicPeriod"/>
            </a:pPr>
            <a:r>
              <a:rPr lang="en-US" sz="2000" dirty="0" smtClean="0">
                <a:solidFill>
                  <a:srgbClr val="000000"/>
                </a:solidFill>
              </a:rPr>
              <a:t>1NF </a:t>
            </a:r>
          </a:p>
          <a:p>
            <a:pPr marL="1905000" lvl="3" indent="-457200">
              <a:buClr>
                <a:srgbClr val="000000"/>
              </a:buClr>
              <a:buSzPct val="101000"/>
              <a:buFont typeface="+mj-lt"/>
              <a:buAutoNum type="arabicPeriod"/>
            </a:pPr>
            <a:r>
              <a:rPr lang="en-US" sz="2000" dirty="0" smtClean="0">
                <a:solidFill>
                  <a:srgbClr val="000000"/>
                </a:solidFill>
              </a:rPr>
              <a:t>2NF</a:t>
            </a:r>
          </a:p>
          <a:p>
            <a:pPr marL="1905000" lvl="3" indent="-457200">
              <a:buClr>
                <a:srgbClr val="000000"/>
              </a:buClr>
              <a:buSzPct val="101000"/>
              <a:buFont typeface="+mj-lt"/>
              <a:buAutoNum type="arabicPeriod"/>
            </a:pPr>
            <a:r>
              <a:rPr lang="en-US" sz="2000" dirty="0" smtClean="0">
                <a:solidFill>
                  <a:srgbClr val="000000"/>
                </a:solidFill>
              </a:rPr>
              <a:t>3NF</a:t>
            </a:r>
            <a:endParaRPr lang="en-US" sz="2400" dirty="0" smtClean="0">
              <a:solidFill>
                <a:srgbClr val="00000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157751215"/>
              </p:ext>
            </p:extLst>
          </p:nvPr>
        </p:nvGraphicFramePr>
        <p:xfrm>
          <a:off x="4595803" y="1643050"/>
          <a:ext cx="2928957" cy="1898276"/>
        </p:xfrm>
        <a:graphic>
          <a:graphicData uri="http://schemas.openxmlformats.org/drawingml/2006/table">
            <a:tbl>
              <a:tblPr firstRow="1" bandRow="1">
                <a:tableStyleId>{5C22544A-7EE6-4342-B048-85BDC9FD1C3A}</a:tableStyleId>
              </a:tblPr>
              <a:tblGrid>
                <a:gridCol w="785817"/>
                <a:gridCol w="785818"/>
                <a:gridCol w="714380"/>
                <a:gridCol w="642942"/>
              </a:tblGrid>
              <a:tr h="343796">
                <a:tc>
                  <a:txBody>
                    <a:bodyPr/>
                    <a:lstStyle/>
                    <a:p>
                      <a:pPr algn="ctr"/>
                      <a:r>
                        <a:rPr lang="en-US" sz="1400" dirty="0" smtClean="0"/>
                        <a:t>Brand </a:t>
                      </a:r>
                      <a:endParaRPr lang="en-US" sz="1400" dirty="0"/>
                    </a:p>
                  </a:txBody>
                  <a:tcPr/>
                </a:tc>
                <a:tc>
                  <a:txBody>
                    <a:bodyPr/>
                    <a:lstStyle/>
                    <a:p>
                      <a:pPr algn="ctr"/>
                      <a:r>
                        <a:rPr lang="en-US" sz="1400" dirty="0" smtClean="0"/>
                        <a:t>Color</a:t>
                      </a:r>
                      <a:endParaRPr lang="en-US" sz="1400" dirty="0"/>
                    </a:p>
                  </a:txBody>
                  <a:tcPr/>
                </a:tc>
                <a:tc>
                  <a:txBody>
                    <a:bodyPr/>
                    <a:lstStyle/>
                    <a:p>
                      <a:pPr algn="ctr"/>
                      <a:r>
                        <a:rPr lang="en-US" sz="1400" dirty="0" smtClean="0"/>
                        <a:t>Price</a:t>
                      </a:r>
                      <a:endParaRPr lang="en-US" sz="1400" dirty="0"/>
                    </a:p>
                  </a:txBody>
                  <a:tcPr/>
                </a:tc>
                <a:tc>
                  <a:txBody>
                    <a:bodyPr/>
                    <a:lstStyle/>
                    <a:p>
                      <a:pPr algn="ctr"/>
                      <a:r>
                        <a:rPr lang="en-US" sz="1400" dirty="0" smtClean="0"/>
                        <a:t>Tax</a:t>
                      </a:r>
                      <a:endParaRPr lang="en-US" sz="1400" dirty="0"/>
                    </a:p>
                  </a:txBody>
                  <a:tcPr/>
                </a:tc>
              </a:tr>
              <a:tr h="480718">
                <a:tc>
                  <a:txBody>
                    <a:bodyPr/>
                    <a:lstStyle/>
                    <a:p>
                      <a:pPr algn="ctr"/>
                      <a:r>
                        <a:rPr lang="en-US" sz="1400" dirty="0" smtClean="0"/>
                        <a:t>Polo</a:t>
                      </a:r>
                      <a:endParaRPr lang="en-US" sz="1400" dirty="0"/>
                    </a:p>
                  </a:txBody>
                  <a:tcPr/>
                </a:tc>
                <a:tc>
                  <a:txBody>
                    <a:bodyPr/>
                    <a:lstStyle/>
                    <a:p>
                      <a:pPr algn="ctr"/>
                      <a:r>
                        <a:rPr lang="en-US" sz="1400" dirty="0" smtClean="0"/>
                        <a:t>White, Black</a:t>
                      </a:r>
                      <a:endParaRPr lang="en-US" sz="1400" dirty="0"/>
                    </a:p>
                  </a:txBody>
                  <a:tcPr/>
                </a:tc>
                <a:tc>
                  <a:txBody>
                    <a:bodyPr/>
                    <a:lstStyle/>
                    <a:p>
                      <a:pPr algn="ctr"/>
                      <a:r>
                        <a:rPr lang="en-US" sz="1400" dirty="0" smtClean="0"/>
                        <a:t>1500</a:t>
                      </a:r>
                      <a:endParaRPr lang="en-US" sz="1400" dirty="0"/>
                    </a:p>
                  </a:txBody>
                  <a:tcPr/>
                </a:tc>
                <a:tc>
                  <a:txBody>
                    <a:bodyPr/>
                    <a:lstStyle/>
                    <a:p>
                      <a:pPr algn="ctr"/>
                      <a:r>
                        <a:rPr lang="en-US" sz="1400" dirty="0" smtClean="0"/>
                        <a:t>5.0</a:t>
                      </a:r>
                      <a:endParaRPr lang="en-US" sz="1400" dirty="0"/>
                    </a:p>
                  </a:txBody>
                  <a:tcPr/>
                </a:tc>
              </a:tr>
              <a:tr h="480718">
                <a:tc>
                  <a:txBody>
                    <a:bodyPr/>
                    <a:lstStyle/>
                    <a:p>
                      <a:pPr algn="ctr"/>
                      <a:r>
                        <a:rPr lang="en-US" sz="1400" dirty="0" smtClean="0"/>
                        <a:t>Zara</a:t>
                      </a:r>
                      <a:endParaRPr lang="en-US" sz="1400" dirty="0"/>
                    </a:p>
                  </a:txBody>
                  <a:tcPr/>
                </a:tc>
                <a:tc>
                  <a:txBody>
                    <a:bodyPr/>
                    <a:lstStyle/>
                    <a:p>
                      <a:pPr algn="ctr"/>
                      <a:r>
                        <a:rPr lang="en-US" sz="1400" dirty="0" smtClean="0"/>
                        <a:t>Red, Yellow </a:t>
                      </a:r>
                      <a:endParaRPr lang="en-US" sz="1400" dirty="0"/>
                    </a:p>
                  </a:txBody>
                  <a:tcPr/>
                </a:tc>
                <a:tc>
                  <a:txBody>
                    <a:bodyPr/>
                    <a:lstStyle/>
                    <a:p>
                      <a:pPr algn="ctr"/>
                      <a:r>
                        <a:rPr lang="en-US" sz="1400" dirty="0" smtClean="0"/>
                        <a:t>1200</a:t>
                      </a:r>
                      <a:endParaRPr lang="en-US" sz="1400" dirty="0"/>
                    </a:p>
                  </a:txBody>
                  <a:tcPr/>
                </a:tc>
                <a:tc>
                  <a:txBody>
                    <a:bodyPr/>
                    <a:lstStyle/>
                    <a:p>
                      <a:pPr algn="ctr"/>
                      <a:r>
                        <a:rPr lang="en-US" sz="1400" dirty="0" smtClean="0"/>
                        <a:t>2.0</a:t>
                      </a:r>
                      <a:endParaRPr lang="en-US" sz="1400" dirty="0"/>
                    </a:p>
                  </a:txBody>
                  <a:tcPr/>
                </a:tc>
              </a:tr>
              <a:tr h="480718">
                <a:tc>
                  <a:txBody>
                    <a:bodyPr/>
                    <a:lstStyle/>
                    <a:p>
                      <a:pPr algn="ctr"/>
                      <a:r>
                        <a:rPr lang="en-US" sz="1400" dirty="0" smtClean="0"/>
                        <a:t>Levis</a:t>
                      </a:r>
                      <a:endParaRPr lang="en-US" sz="1400" dirty="0"/>
                    </a:p>
                  </a:txBody>
                  <a:tcPr/>
                </a:tc>
                <a:tc>
                  <a:txBody>
                    <a:bodyPr/>
                    <a:lstStyle/>
                    <a:p>
                      <a:pPr algn="ctr"/>
                      <a:r>
                        <a:rPr lang="en-US" sz="1400" dirty="0" smtClean="0"/>
                        <a:t>Blue,</a:t>
                      </a:r>
                      <a:r>
                        <a:rPr lang="en-US" sz="1400" baseline="0" dirty="0" smtClean="0"/>
                        <a:t> Black</a:t>
                      </a:r>
                      <a:endParaRPr lang="en-US" sz="1400" dirty="0"/>
                    </a:p>
                  </a:txBody>
                  <a:tcPr/>
                </a:tc>
                <a:tc>
                  <a:txBody>
                    <a:bodyPr/>
                    <a:lstStyle/>
                    <a:p>
                      <a:pPr algn="ctr"/>
                      <a:r>
                        <a:rPr lang="en-US" sz="1400" dirty="0" smtClean="0"/>
                        <a:t>1200</a:t>
                      </a:r>
                      <a:endParaRPr lang="en-US" sz="1400" dirty="0"/>
                    </a:p>
                  </a:txBody>
                  <a:tcPr/>
                </a:tc>
                <a:tc>
                  <a:txBody>
                    <a:bodyPr/>
                    <a:lstStyle/>
                    <a:p>
                      <a:pPr algn="ctr"/>
                      <a:r>
                        <a:rPr lang="en-US" sz="1400" dirty="0" smtClean="0"/>
                        <a:t>2.0</a:t>
                      </a:r>
                      <a:endParaRPr lang="en-US" sz="1400" dirty="0"/>
                    </a:p>
                  </a:txBody>
                  <a:tcPr/>
                </a:tc>
              </a:tr>
            </a:tbl>
          </a:graphicData>
        </a:graphic>
      </p:graphicFrame>
      <p:graphicFrame>
        <p:nvGraphicFramePr>
          <p:cNvPr id="7" name="Table 6"/>
          <p:cNvGraphicFramePr>
            <a:graphicFrameLocks noGrp="1"/>
          </p:cNvGraphicFramePr>
          <p:nvPr/>
        </p:nvGraphicFramePr>
        <p:xfrm>
          <a:off x="166647" y="3615038"/>
          <a:ext cx="2857519" cy="2242854"/>
        </p:xfrm>
        <a:graphic>
          <a:graphicData uri="http://schemas.openxmlformats.org/drawingml/2006/table">
            <a:tbl>
              <a:tblPr firstRow="1" bandRow="1">
                <a:tableStyleId>{5C22544A-7EE6-4342-B048-85BDC9FD1C3A}</a:tableStyleId>
              </a:tblPr>
              <a:tblGrid>
                <a:gridCol w="785818"/>
                <a:gridCol w="785818"/>
                <a:gridCol w="714380"/>
                <a:gridCol w="571503"/>
              </a:tblGrid>
              <a:tr h="276522">
                <a:tc>
                  <a:txBody>
                    <a:bodyPr/>
                    <a:lstStyle/>
                    <a:p>
                      <a:pPr algn="ctr"/>
                      <a:r>
                        <a:rPr lang="en-US" sz="1400" dirty="0" smtClean="0"/>
                        <a:t>Brand  </a:t>
                      </a:r>
                      <a:endParaRPr lang="en-US" sz="1400" dirty="0"/>
                    </a:p>
                  </a:txBody>
                  <a:tcPr/>
                </a:tc>
                <a:tc>
                  <a:txBody>
                    <a:bodyPr/>
                    <a:lstStyle/>
                    <a:p>
                      <a:pPr algn="ctr"/>
                      <a:r>
                        <a:rPr lang="en-US" sz="1400" dirty="0" smtClean="0"/>
                        <a:t>Color</a:t>
                      </a:r>
                      <a:endParaRPr lang="en-US" sz="1400" dirty="0"/>
                    </a:p>
                  </a:txBody>
                  <a:tcPr/>
                </a:tc>
                <a:tc>
                  <a:txBody>
                    <a:bodyPr/>
                    <a:lstStyle/>
                    <a:p>
                      <a:pPr algn="ctr"/>
                      <a:r>
                        <a:rPr lang="en-US" sz="1400" dirty="0" smtClean="0"/>
                        <a:t>Price</a:t>
                      </a:r>
                      <a:endParaRPr lang="en-US" sz="1400" dirty="0"/>
                    </a:p>
                  </a:txBody>
                  <a:tcPr/>
                </a:tc>
                <a:tc>
                  <a:txBody>
                    <a:bodyPr/>
                    <a:lstStyle/>
                    <a:p>
                      <a:pPr algn="ctr"/>
                      <a:r>
                        <a:rPr lang="en-US" sz="1400" dirty="0" smtClean="0"/>
                        <a:t>Tax</a:t>
                      </a:r>
                      <a:endParaRPr lang="en-US" sz="1400" dirty="0"/>
                    </a:p>
                  </a:txBody>
                  <a:tcPr/>
                </a:tc>
              </a:tr>
              <a:tr h="323009">
                <a:tc>
                  <a:txBody>
                    <a:bodyPr/>
                    <a:lstStyle/>
                    <a:p>
                      <a:pPr algn="ctr"/>
                      <a:r>
                        <a:rPr lang="en-US" sz="1400" dirty="0" smtClean="0"/>
                        <a:t>Polo</a:t>
                      </a:r>
                      <a:endParaRPr lang="en-US" sz="1400" dirty="0"/>
                    </a:p>
                  </a:txBody>
                  <a:tcPr/>
                </a:tc>
                <a:tc>
                  <a:txBody>
                    <a:bodyPr/>
                    <a:lstStyle/>
                    <a:p>
                      <a:pPr algn="ctr"/>
                      <a:r>
                        <a:rPr lang="en-US" sz="1400" dirty="0" smtClean="0"/>
                        <a:t>White</a:t>
                      </a:r>
                      <a:endParaRPr lang="en-US" sz="1400" dirty="0"/>
                    </a:p>
                  </a:txBody>
                  <a:tcPr/>
                </a:tc>
                <a:tc>
                  <a:txBody>
                    <a:bodyPr/>
                    <a:lstStyle/>
                    <a:p>
                      <a:pPr algn="ctr"/>
                      <a:r>
                        <a:rPr lang="en-US" sz="1400" dirty="0" smtClean="0"/>
                        <a:t>1500</a:t>
                      </a:r>
                      <a:endParaRPr lang="en-US" sz="1400" dirty="0"/>
                    </a:p>
                  </a:txBody>
                  <a:tcPr/>
                </a:tc>
                <a:tc>
                  <a:txBody>
                    <a:bodyPr/>
                    <a:lstStyle/>
                    <a:p>
                      <a:pPr algn="ctr"/>
                      <a:r>
                        <a:rPr lang="en-US" sz="1400" dirty="0" smtClean="0"/>
                        <a:t>5.0</a:t>
                      </a:r>
                      <a:endParaRPr lang="en-US" sz="1400" dirty="0"/>
                    </a:p>
                  </a:txBody>
                  <a:tcPr/>
                </a:tc>
              </a:tr>
              <a:tr h="323009">
                <a:tc>
                  <a:txBody>
                    <a:bodyPr/>
                    <a:lstStyle/>
                    <a:p>
                      <a:pPr algn="ctr"/>
                      <a:r>
                        <a:rPr lang="en-US" sz="1400" dirty="0" smtClean="0"/>
                        <a:t>Polo</a:t>
                      </a:r>
                      <a:endParaRPr lang="en-US" sz="1400" dirty="0"/>
                    </a:p>
                  </a:txBody>
                  <a:tcPr/>
                </a:tc>
                <a:tc>
                  <a:txBody>
                    <a:bodyPr/>
                    <a:lstStyle/>
                    <a:p>
                      <a:pPr algn="ctr"/>
                      <a:r>
                        <a:rPr lang="en-US" sz="1400" dirty="0" smtClean="0"/>
                        <a:t>Black</a:t>
                      </a:r>
                      <a:endParaRPr lang="en-US" sz="1400" dirty="0"/>
                    </a:p>
                  </a:txBody>
                  <a:tcPr/>
                </a:tc>
                <a:tc>
                  <a:txBody>
                    <a:bodyPr/>
                    <a:lstStyle/>
                    <a:p>
                      <a:pPr algn="ctr"/>
                      <a:r>
                        <a:rPr lang="en-US" sz="1400" dirty="0" smtClean="0"/>
                        <a:t>1500</a:t>
                      </a:r>
                      <a:endParaRPr lang="en-US" sz="1400" dirty="0"/>
                    </a:p>
                  </a:txBody>
                  <a:tcPr/>
                </a:tc>
                <a:tc>
                  <a:txBody>
                    <a:bodyPr/>
                    <a:lstStyle/>
                    <a:p>
                      <a:pPr algn="ctr"/>
                      <a:r>
                        <a:rPr lang="en-US" sz="1400" dirty="0" smtClean="0"/>
                        <a:t>5.0</a:t>
                      </a:r>
                      <a:endParaRPr lang="en-US" sz="1400" dirty="0"/>
                    </a:p>
                  </a:txBody>
                  <a:tcPr/>
                </a:tc>
              </a:tr>
              <a:tr h="323009">
                <a:tc>
                  <a:txBody>
                    <a:bodyPr/>
                    <a:lstStyle/>
                    <a:p>
                      <a:pPr algn="ctr"/>
                      <a:r>
                        <a:rPr lang="en-US" sz="1400" dirty="0" smtClean="0"/>
                        <a:t>Zara</a:t>
                      </a:r>
                      <a:endParaRPr lang="en-US" sz="1400" dirty="0"/>
                    </a:p>
                  </a:txBody>
                  <a:tcPr/>
                </a:tc>
                <a:tc>
                  <a:txBody>
                    <a:bodyPr/>
                    <a:lstStyle/>
                    <a:p>
                      <a:pPr algn="ctr"/>
                      <a:r>
                        <a:rPr lang="en-US" sz="1400" dirty="0" smtClean="0"/>
                        <a:t>Red </a:t>
                      </a:r>
                      <a:endParaRPr lang="en-US" sz="1400" dirty="0"/>
                    </a:p>
                  </a:txBody>
                  <a:tcPr/>
                </a:tc>
                <a:tc>
                  <a:txBody>
                    <a:bodyPr/>
                    <a:lstStyle/>
                    <a:p>
                      <a:pPr algn="ctr"/>
                      <a:r>
                        <a:rPr lang="en-US" sz="1400" dirty="0" smtClean="0"/>
                        <a:t>1200</a:t>
                      </a:r>
                      <a:endParaRPr lang="en-US" sz="1400" dirty="0"/>
                    </a:p>
                  </a:txBody>
                  <a:tcPr/>
                </a:tc>
                <a:tc>
                  <a:txBody>
                    <a:bodyPr/>
                    <a:lstStyle/>
                    <a:p>
                      <a:pPr algn="ctr"/>
                      <a:r>
                        <a:rPr lang="en-US" sz="1400" dirty="0" smtClean="0"/>
                        <a:t>2.0</a:t>
                      </a:r>
                      <a:endParaRPr lang="en-US" sz="1400" dirty="0"/>
                    </a:p>
                  </a:txBody>
                  <a:tcPr/>
                </a:tc>
              </a:tr>
              <a:tr h="323009">
                <a:tc>
                  <a:txBody>
                    <a:bodyPr/>
                    <a:lstStyle/>
                    <a:p>
                      <a:pPr algn="ctr"/>
                      <a:r>
                        <a:rPr lang="en-US" sz="1400" dirty="0" smtClean="0"/>
                        <a:t>Zara</a:t>
                      </a:r>
                      <a:endParaRPr lang="en-US" sz="1400" dirty="0"/>
                    </a:p>
                  </a:txBody>
                  <a:tcPr/>
                </a:tc>
                <a:tc>
                  <a:txBody>
                    <a:bodyPr/>
                    <a:lstStyle/>
                    <a:p>
                      <a:pPr algn="ctr"/>
                      <a:r>
                        <a:rPr lang="en-US" sz="1400" dirty="0" smtClean="0"/>
                        <a:t>Yellow </a:t>
                      </a:r>
                      <a:endParaRPr lang="en-US" sz="1400" dirty="0"/>
                    </a:p>
                  </a:txBody>
                  <a:tcPr/>
                </a:tc>
                <a:tc>
                  <a:txBody>
                    <a:bodyPr/>
                    <a:lstStyle/>
                    <a:p>
                      <a:pPr algn="ctr"/>
                      <a:r>
                        <a:rPr lang="en-US" sz="1400" dirty="0" smtClean="0"/>
                        <a:t>1200</a:t>
                      </a:r>
                      <a:endParaRPr lang="en-US" sz="1400" dirty="0"/>
                    </a:p>
                  </a:txBody>
                  <a:tcPr/>
                </a:tc>
                <a:tc>
                  <a:txBody>
                    <a:bodyPr/>
                    <a:lstStyle/>
                    <a:p>
                      <a:pPr algn="ctr"/>
                      <a:r>
                        <a:rPr lang="en-US" sz="1400" dirty="0" smtClean="0"/>
                        <a:t>2.0</a:t>
                      </a:r>
                      <a:endParaRPr lang="en-US" sz="1400" dirty="0"/>
                    </a:p>
                  </a:txBody>
                  <a:tcPr/>
                </a:tc>
              </a:tr>
              <a:tr h="323009">
                <a:tc>
                  <a:txBody>
                    <a:bodyPr/>
                    <a:lstStyle/>
                    <a:p>
                      <a:pPr algn="ctr"/>
                      <a:r>
                        <a:rPr lang="en-US" sz="1400" dirty="0" smtClean="0"/>
                        <a:t>Levis</a:t>
                      </a:r>
                      <a:endParaRPr lang="en-US" sz="1400" dirty="0"/>
                    </a:p>
                  </a:txBody>
                  <a:tcPr/>
                </a:tc>
                <a:tc>
                  <a:txBody>
                    <a:bodyPr/>
                    <a:lstStyle/>
                    <a:p>
                      <a:pPr algn="ctr"/>
                      <a:r>
                        <a:rPr lang="en-US" sz="1400" dirty="0" smtClean="0"/>
                        <a:t>Blue</a:t>
                      </a:r>
                      <a:endParaRPr lang="en-US" sz="1400" dirty="0"/>
                    </a:p>
                  </a:txBody>
                  <a:tcPr/>
                </a:tc>
                <a:tc>
                  <a:txBody>
                    <a:bodyPr/>
                    <a:lstStyle/>
                    <a:p>
                      <a:pPr algn="ctr"/>
                      <a:r>
                        <a:rPr lang="en-US" sz="1400" dirty="0" smtClean="0"/>
                        <a:t>1200</a:t>
                      </a:r>
                      <a:endParaRPr lang="en-US" sz="1400" dirty="0"/>
                    </a:p>
                  </a:txBody>
                  <a:tcPr/>
                </a:tc>
                <a:tc>
                  <a:txBody>
                    <a:bodyPr/>
                    <a:lstStyle/>
                    <a:p>
                      <a:pPr algn="ctr"/>
                      <a:r>
                        <a:rPr lang="en-US" sz="1400" dirty="0" smtClean="0"/>
                        <a:t>2.0</a:t>
                      </a:r>
                      <a:endParaRPr lang="en-US" sz="1400" dirty="0"/>
                    </a:p>
                  </a:txBody>
                  <a:tcPr/>
                </a:tc>
              </a:tr>
              <a:tr h="323009">
                <a:tc>
                  <a:txBody>
                    <a:bodyPr/>
                    <a:lstStyle/>
                    <a:p>
                      <a:pPr algn="ctr"/>
                      <a:r>
                        <a:rPr lang="en-US" sz="1400" dirty="0" smtClean="0"/>
                        <a:t>Levis</a:t>
                      </a:r>
                      <a:endParaRPr lang="en-US" sz="1400" dirty="0"/>
                    </a:p>
                  </a:txBody>
                  <a:tcPr/>
                </a:tc>
                <a:tc>
                  <a:txBody>
                    <a:bodyPr/>
                    <a:lstStyle/>
                    <a:p>
                      <a:pPr algn="ctr"/>
                      <a:r>
                        <a:rPr lang="en-US" sz="1400" baseline="0" dirty="0" smtClean="0"/>
                        <a:t>Black</a:t>
                      </a:r>
                      <a:endParaRPr lang="en-US" sz="1400" dirty="0"/>
                    </a:p>
                  </a:txBody>
                  <a:tcPr/>
                </a:tc>
                <a:tc>
                  <a:txBody>
                    <a:bodyPr/>
                    <a:lstStyle/>
                    <a:p>
                      <a:pPr algn="ctr"/>
                      <a:r>
                        <a:rPr lang="en-US" sz="1400" dirty="0" smtClean="0"/>
                        <a:t>1200</a:t>
                      </a:r>
                      <a:endParaRPr lang="en-US" sz="1400" dirty="0"/>
                    </a:p>
                  </a:txBody>
                  <a:tcPr/>
                </a:tc>
                <a:tc>
                  <a:txBody>
                    <a:bodyPr/>
                    <a:lstStyle/>
                    <a:p>
                      <a:pPr algn="ctr"/>
                      <a:r>
                        <a:rPr lang="en-US" sz="1400" dirty="0" smtClean="0"/>
                        <a:t>2.0</a:t>
                      </a:r>
                      <a:endParaRPr lang="en-US" sz="1400" dirty="0"/>
                    </a:p>
                  </a:txBody>
                  <a:tcPr/>
                </a:tc>
              </a:tr>
            </a:tbl>
          </a:graphicData>
        </a:graphic>
      </p:graphicFrame>
      <p:graphicFrame>
        <p:nvGraphicFramePr>
          <p:cNvPr id="8" name="Table 7"/>
          <p:cNvGraphicFramePr>
            <a:graphicFrameLocks noGrp="1"/>
          </p:cNvGraphicFramePr>
          <p:nvPr/>
        </p:nvGraphicFramePr>
        <p:xfrm>
          <a:off x="4238613" y="3900790"/>
          <a:ext cx="1571636" cy="2242854"/>
        </p:xfrm>
        <a:graphic>
          <a:graphicData uri="http://schemas.openxmlformats.org/drawingml/2006/table">
            <a:tbl>
              <a:tblPr firstRow="1" bandRow="1">
                <a:tableStyleId>{5C22544A-7EE6-4342-B048-85BDC9FD1C3A}</a:tableStyleId>
              </a:tblPr>
              <a:tblGrid>
                <a:gridCol w="785818"/>
                <a:gridCol w="785818"/>
              </a:tblGrid>
              <a:tr h="276522">
                <a:tc>
                  <a:txBody>
                    <a:bodyPr/>
                    <a:lstStyle/>
                    <a:p>
                      <a:pPr algn="ctr"/>
                      <a:r>
                        <a:rPr lang="en-US" sz="1400" dirty="0" smtClean="0"/>
                        <a:t>Brand  </a:t>
                      </a:r>
                      <a:endParaRPr lang="en-US" sz="1400" dirty="0"/>
                    </a:p>
                  </a:txBody>
                  <a:tcPr/>
                </a:tc>
                <a:tc>
                  <a:txBody>
                    <a:bodyPr/>
                    <a:lstStyle/>
                    <a:p>
                      <a:pPr algn="ctr"/>
                      <a:r>
                        <a:rPr lang="en-US" sz="1400" dirty="0" smtClean="0"/>
                        <a:t>Color</a:t>
                      </a:r>
                      <a:endParaRPr lang="en-US" sz="1400" dirty="0"/>
                    </a:p>
                  </a:txBody>
                  <a:tcPr/>
                </a:tc>
              </a:tr>
              <a:tr h="323009">
                <a:tc>
                  <a:txBody>
                    <a:bodyPr/>
                    <a:lstStyle/>
                    <a:p>
                      <a:pPr algn="ctr"/>
                      <a:r>
                        <a:rPr lang="en-US" sz="1400" dirty="0" smtClean="0"/>
                        <a:t>Polo</a:t>
                      </a:r>
                      <a:endParaRPr lang="en-US" sz="1400" dirty="0"/>
                    </a:p>
                  </a:txBody>
                  <a:tcPr/>
                </a:tc>
                <a:tc>
                  <a:txBody>
                    <a:bodyPr/>
                    <a:lstStyle/>
                    <a:p>
                      <a:pPr algn="ctr"/>
                      <a:r>
                        <a:rPr lang="en-US" sz="1400" dirty="0" smtClean="0"/>
                        <a:t>White</a:t>
                      </a:r>
                      <a:endParaRPr lang="en-US" sz="1400" dirty="0"/>
                    </a:p>
                  </a:txBody>
                  <a:tcPr/>
                </a:tc>
              </a:tr>
              <a:tr h="323009">
                <a:tc>
                  <a:txBody>
                    <a:bodyPr/>
                    <a:lstStyle/>
                    <a:p>
                      <a:pPr algn="ctr"/>
                      <a:r>
                        <a:rPr lang="en-US" sz="1400" dirty="0" smtClean="0"/>
                        <a:t>Polo</a:t>
                      </a:r>
                      <a:endParaRPr lang="en-US" sz="1400" dirty="0"/>
                    </a:p>
                  </a:txBody>
                  <a:tcPr/>
                </a:tc>
                <a:tc>
                  <a:txBody>
                    <a:bodyPr/>
                    <a:lstStyle/>
                    <a:p>
                      <a:pPr algn="ctr"/>
                      <a:r>
                        <a:rPr lang="en-US" sz="1400" dirty="0" smtClean="0"/>
                        <a:t>Black</a:t>
                      </a:r>
                      <a:endParaRPr lang="en-US" sz="1400" dirty="0"/>
                    </a:p>
                  </a:txBody>
                  <a:tcPr/>
                </a:tc>
              </a:tr>
              <a:tr h="323009">
                <a:tc>
                  <a:txBody>
                    <a:bodyPr/>
                    <a:lstStyle/>
                    <a:p>
                      <a:pPr algn="ctr"/>
                      <a:r>
                        <a:rPr lang="en-US" sz="1400" dirty="0" smtClean="0"/>
                        <a:t>Zara</a:t>
                      </a:r>
                      <a:endParaRPr lang="en-US" sz="1400" dirty="0"/>
                    </a:p>
                  </a:txBody>
                  <a:tcPr/>
                </a:tc>
                <a:tc>
                  <a:txBody>
                    <a:bodyPr/>
                    <a:lstStyle/>
                    <a:p>
                      <a:pPr algn="ctr"/>
                      <a:r>
                        <a:rPr lang="en-US" sz="1400" dirty="0" smtClean="0"/>
                        <a:t>Red </a:t>
                      </a:r>
                      <a:endParaRPr lang="en-US" sz="1400" dirty="0"/>
                    </a:p>
                  </a:txBody>
                  <a:tcPr/>
                </a:tc>
              </a:tr>
              <a:tr h="323009">
                <a:tc>
                  <a:txBody>
                    <a:bodyPr/>
                    <a:lstStyle/>
                    <a:p>
                      <a:pPr algn="ctr"/>
                      <a:r>
                        <a:rPr lang="en-US" sz="1400" dirty="0" smtClean="0"/>
                        <a:t>Zara</a:t>
                      </a:r>
                      <a:endParaRPr lang="en-US" sz="1400" dirty="0"/>
                    </a:p>
                  </a:txBody>
                  <a:tcPr/>
                </a:tc>
                <a:tc>
                  <a:txBody>
                    <a:bodyPr/>
                    <a:lstStyle/>
                    <a:p>
                      <a:pPr algn="ctr"/>
                      <a:r>
                        <a:rPr lang="en-US" sz="1400" dirty="0" smtClean="0"/>
                        <a:t>Yellow </a:t>
                      </a:r>
                      <a:endParaRPr lang="en-US" sz="1400" dirty="0"/>
                    </a:p>
                  </a:txBody>
                  <a:tcPr/>
                </a:tc>
              </a:tr>
              <a:tr h="323009">
                <a:tc>
                  <a:txBody>
                    <a:bodyPr/>
                    <a:lstStyle/>
                    <a:p>
                      <a:pPr algn="ctr"/>
                      <a:r>
                        <a:rPr lang="en-US" sz="1400" dirty="0" smtClean="0"/>
                        <a:t>Levis</a:t>
                      </a:r>
                      <a:endParaRPr lang="en-US" sz="1400" dirty="0"/>
                    </a:p>
                  </a:txBody>
                  <a:tcPr/>
                </a:tc>
                <a:tc>
                  <a:txBody>
                    <a:bodyPr/>
                    <a:lstStyle/>
                    <a:p>
                      <a:pPr algn="ctr"/>
                      <a:r>
                        <a:rPr lang="en-US" sz="1400" dirty="0" smtClean="0"/>
                        <a:t>Blue</a:t>
                      </a:r>
                      <a:endParaRPr lang="en-US" sz="1400" dirty="0"/>
                    </a:p>
                  </a:txBody>
                  <a:tcPr/>
                </a:tc>
              </a:tr>
              <a:tr h="323009">
                <a:tc>
                  <a:txBody>
                    <a:bodyPr/>
                    <a:lstStyle/>
                    <a:p>
                      <a:pPr algn="ctr"/>
                      <a:r>
                        <a:rPr lang="en-US" sz="1400" dirty="0" smtClean="0"/>
                        <a:t>Levis</a:t>
                      </a:r>
                      <a:endParaRPr lang="en-US" sz="1400" dirty="0"/>
                    </a:p>
                  </a:txBody>
                  <a:tcPr/>
                </a:tc>
                <a:tc>
                  <a:txBody>
                    <a:bodyPr/>
                    <a:lstStyle/>
                    <a:p>
                      <a:pPr algn="ctr"/>
                      <a:r>
                        <a:rPr lang="en-US" sz="1400" baseline="0" dirty="0" smtClean="0"/>
                        <a:t>Black</a:t>
                      </a:r>
                      <a:endParaRPr lang="en-US" sz="1400" dirty="0"/>
                    </a:p>
                  </a:txBody>
                  <a:tcPr/>
                </a:tc>
              </a:tr>
            </a:tbl>
          </a:graphicData>
        </a:graphic>
      </p:graphicFrame>
      <p:graphicFrame>
        <p:nvGraphicFramePr>
          <p:cNvPr id="9" name="Table 8"/>
          <p:cNvGraphicFramePr>
            <a:graphicFrameLocks noGrp="1"/>
          </p:cNvGraphicFramePr>
          <p:nvPr/>
        </p:nvGraphicFramePr>
        <p:xfrm>
          <a:off x="5881687" y="4357694"/>
          <a:ext cx="2071701" cy="1273827"/>
        </p:xfrm>
        <a:graphic>
          <a:graphicData uri="http://schemas.openxmlformats.org/drawingml/2006/table">
            <a:tbl>
              <a:tblPr firstRow="1" bandRow="1">
                <a:tableStyleId>{5C22544A-7EE6-4342-B048-85BDC9FD1C3A}</a:tableStyleId>
              </a:tblPr>
              <a:tblGrid>
                <a:gridCol w="785818"/>
                <a:gridCol w="714380"/>
                <a:gridCol w="571503"/>
              </a:tblGrid>
              <a:tr h="276522">
                <a:tc>
                  <a:txBody>
                    <a:bodyPr/>
                    <a:lstStyle/>
                    <a:p>
                      <a:pPr algn="ctr"/>
                      <a:r>
                        <a:rPr lang="en-US" sz="1400" dirty="0" smtClean="0"/>
                        <a:t>Brand  </a:t>
                      </a:r>
                      <a:endParaRPr lang="en-US" sz="1400" dirty="0"/>
                    </a:p>
                  </a:txBody>
                  <a:tcPr/>
                </a:tc>
                <a:tc>
                  <a:txBody>
                    <a:bodyPr/>
                    <a:lstStyle/>
                    <a:p>
                      <a:pPr algn="ctr"/>
                      <a:r>
                        <a:rPr lang="en-US" sz="1400" dirty="0" smtClean="0"/>
                        <a:t>Price</a:t>
                      </a:r>
                      <a:endParaRPr lang="en-US" sz="1400" dirty="0"/>
                    </a:p>
                  </a:txBody>
                  <a:tcPr/>
                </a:tc>
                <a:tc>
                  <a:txBody>
                    <a:bodyPr/>
                    <a:lstStyle/>
                    <a:p>
                      <a:pPr algn="ctr"/>
                      <a:r>
                        <a:rPr lang="en-US" sz="1400" dirty="0" smtClean="0"/>
                        <a:t>Tax</a:t>
                      </a:r>
                      <a:endParaRPr lang="en-US" sz="1400" dirty="0"/>
                    </a:p>
                  </a:txBody>
                  <a:tcPr/>
                </a:tc>
              </a:tr>
              <a:tr h="323009">
                <a:tc>
                  <a:txBody>
                    <a:bodyPr/>
                    <a:lstStyle/>
                    <a:p>
                      <a:pPr algn="ctr"/>
                      <a:r>
                        <a:rPr lang="en-US" sz="1400" dirty="0" smtClean="0"/>
                        <a:t>Polo</a:t>
                      </a:r>
                      <a:endParaRPr lang="en-US" sz="1400" dirty="0"/>
                    </a:p>
                  </a:txBody>
                  <a:tcPr/>
                </a:tc>
                <a:tc>
                  <a:txBody>
                    <a:bodyPr/>
                    <a:lstStyle/>
                    <a:p>
                      <a:pPr algn="ctr"/>
                      <a:r>
                        <a:rPr lang="en-US" sz="1400" dirty="0" smtClean="0"/>
                        <a:t>1500</a:t>
                      </a:r>
                      <a:endParaRPr lang="en-US" sz="1400" dirty="0"/>
                    </a:p>
                  </a:txBody>
                  <a:tcPr/>
                </a:tc>
                <a:tc>
                  <a:txBody>
                    <a:bodyPr/>
                    <a:lstStyle/>
                    <a:p>
                      <a:pPr algn="ctr"/>
                      <a:r>
                        <a:rPr lang="en-US" sz="1400" dirty="0" smtClean="0"/>
                        <a:t>5.0</a:t>
                      </a:r>
                      <a:endParaRPr lang="en-US" sz="1400" dirty="0"/>
                    </a:p>
                  </a:txBody>
                  <a:tcPr/>
                </a:tc>
              </a:tr>
              <a:tr h="323009">
                <a:tc>
                  <a:txBody>
                    <a:bodyPr/>
                    <a:lstStyle/>
                    <a:p>
                      <a:pPr algn="ctr"/>
                      <a:r>
                        <a:rPr lang="en-US" sz="1400" dirty="0" smtClean="0"/>
                        <a:t>Zara</a:t>
                      </a:r>
                      <a:endParaRPr lang="en-US" sz="1400" dirty="0"/>
                    </a:p>
                  </a:txBody>
                  <a:tcPr/>
                </a:tc>
                <a:tc>
                  <a:txBody>
                    <a:bodyPr/>
                    <a:lstStyle/>
                    <a:p>
                      <a:pPr algn="ctr"/>
                      <a:r>
                        <a:rPr lang="en-US" sz="1400" dirty="0" smtClean="0"/>
                        <a:t>1200</a:t>
                      </a:r>
                      <a:endParaRPr lang="en-US" sz="1400" dirty="0"/>
                    </a:p>
                  </a:txBody>
                  <a:tcPr/>
                </a:tc>
                <a:tc>
                  <a:txBody>
                    <a:bodyPr/>
                    <a:lstStyle/>
                    <a:p>
                      <a:pPr algn="ctr"/>
                      <a:r>
                        <a:rPr lang="en-US" sz="1400" dirty="0" smtClean="0"/>
                        <a:t>2.0</a:t>
                      </a:r>
                      <a:endParaRPr lang="en-US" sz="1400" dirty="0"/>
                    </a:p>
                  </a:txBody>
                  <a:tcPr/>
                </a:tc>
              </a:tr>
              <a:tr h="323009">
                <a:tc>
                  <a:txBody>
                    <a:bodyPr/>
                    <a:lstStyle/>
                    <a:p>
                      <a:pPr algn="ctr"/>
                      <a:r>
                        <a:rPr lang="en-US" sz="1400" dirty="0" smtClean="0"/>
                        <a:t>Levis</a:t>
                      </a:r>
                      <a:endParaRPr lang="en-US" sz="1400" dirty="0"/>
                    </a:p>
                  </a:txBody>
                  <a:tcPr/>
                </a:tc>
                <a:tc>
                  <a:txBody>
                    <a:bodyPr/>
                    <a:lstStyle/>
                    <a:p>
                      <a:pPr algn="ctr"/>
                      <a:r>
                        <a:rPr lang="en-US" sz="1400" dirty="0" smtClean="0"/>
                        <a:t>1200</a:t>
                      </a:r>
                      <a:endParaRPr lang="en-US" sz="1400" dirty="0"/>
                    </a:p>
                  </a:txBody>
                  <a:tcPr/>
                </a:tc>
                <a:tc>
                  <a:txBody>
                    <a:bodyPr/>
                    <a:lstStyle/>
                    <a:p>
                      <a:pPr algn="ctr"/>
                      <a:r>
                        <a:rPr lang="en-US" sz="1400" dirty="0" smtClean="0"/>
                        <a:t>2.0</a:t>
                      </a:r>
                      <a:endParaRPr lang="en-US" sz="1400" dirty="0"/>
                    </a:p>
                  </a:txBody>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3829463216"/>
              </p:ext>
            </p:extLst>
          </p:nvPr>
        </p:nvGraphicFramePr>
        <p:xfrm>
          <a:off x="8739206" y="3534076"/>
          <a:ext cx="1571636" cy="2242854"/>
        </p:xfrm>
        <a:graphic>
          <a:graphicData uri="http://schemas.openxmlformats.org/drawingml/2006/table">
            <a:tbl>
              <a:tblPr firstRow="1" bandRow="1">
                <a:tableStyleId>{5C22544A-7EE6-4342-B048-85BDC9FD1C3A}</a:tableStyleId>
              </a:tblPr>
              <a:tblGrid>
                <a:gridCol w="785818"/>
                <a:gridCol w="785818"/>
              </a:tblGrid>
              <a:tr h="276522">
                <a:tc>
                  <a:txBody>
                    <a:bodyPr/>
                    <a:lstStyle/>
                    <a:p>
                      <a:pPr algn="ctr"/>
                      <a:r>
                        <a:rPr lang="en-US" sz="1400" dirty="0" smtClean="0"/>
                        <a:t>Brand  </a:t>
                      </a:r>
                      <a:endParaRPr lang="en-US" sz="1400" dirty="0"/>
                    </a:p>
                  </a:txBody>
                  <a:tcPr/>
                </a:tc>
                <a:tc>
                  <a:txBody>
                    <a:bodyPr/>
                    <a:lstStyle/>
                    <a:p>
                      <a:pPr algn="ctr"/>
                      <a:r>
                        <a:rPr lang="en-US" sz="1400" dirty="0" smtClean="0"/>
                        <a:t>Color</a:t>
                      </a:r>
                      <a:endParaRPr lang="en-US" sz="1400" dirty="0"/>
                    </a:p>
                  </a:txBody>
                  <a:tcPr/>
                </a:tc>
              </a:tr>
              <a:tr h="323009">
                <a:tc>
                  <a:txBody>
                    <a:bodyPr/>
                    <a:lstStyle/>
                    <a:p>
                      <a:pPr algn="ctr"/>
                      <a:r>
                        <a:rPr lang="en-US" sz="1400" dirty="0" smtClean="0"/>
                        <a:t>Polo</a:t>
                      </a:r>
                      <a:endParaRPr lang="en-US" sz="1400" dirty="0"/>
                    </a:p>
                  </a:txBody>
                  <a:tcPr/>
                </a:tc>
                <a:tc>
                  <a:txBody>
                    <a:bodyPr/>
                    <a:lstStyle/>
                    <a:p>
                      <a:pPr algn="ctr"/>
                      <a:r>
                        <a:rPr lang="en-US" sz="1400" dirty="0" smtClean="0"/>
                        <a:t>White</a:t>
                      </a:r>
                      <a:endParaRPr lang="en-US" sz="1400" dirty="0"/>
                    </a:p>
                  </a:txBody>
                  <a:tcPr/>
                </a:tc>
              </a:tr>
              <a:tr h="323009">
                <a:tc>
                  <a:txBody>
                    <a:bodyPr/>
                    <a:lstStyle/>
                    <a:p>
                      <a:pPr algn="ctr"/>
                      <a:r>
                        <a:rPr lang="en-US" sz="1400" dirty="0" smtClean="0"/>
                        <a:t>Polo</a:t>
                      </a:r>
                      <a:endParaRPr lang="en-US" sz="1400" dirty="0"/>
                    </a:p>
                  </a:txBody>
                  <a:tcPr/>
                </a:tc>
                <a:tc>
                  <a:txBody>
                    <a:bodyPr/>
                    <a:lstStyle/>
                    <a:p>
                      <a:pPr algn="ctr"/>
                      <a:r>
                        <a:rPr lang="en-US" sz="1400" dirty="0" smtClean="0"/>
                        <a:t>Black</a:t>
                      </a:r>
                      <a:endParaRPr lang="en-US" sz="1400" dirty="0"/>
                    </a:p>
                  </a:txBody>
                  <a:tcPr/>
                </a:tc>
              </a:tr>
              <a:tr h="323009">
                <a:tc>
                  <a:txBody>
                    <a:bodyPr/>
                    <a:lstStyle/>
                    <a:p>
                      <a:pPr algn="ctr"/>
                      <a:r>
                        <a:rPr lang="en-US" sz="1400" dirty="0" smtClean="0"/>
                        <a:t>Zara</a:t>
                      </a:r>
                      <a:endParaRPr lang="en-US" sz="1400" dirty="0"/>
                    </a:p>
                  </a:txBody>
                  <a:tcPr/>
                </a:tc>
                <a:tc>
                  <a:txBody>
                    <a:bodyPr/>
                    <a:lstStyle/>
                    <a:p>
                      <a:pPr algn="ctr"/>
                      <a:r>
                        <a:rPr lang="en-US" sz="1400" dirty="0" smtClean="0"/>
                        <a:t>Red </a:t>
                      </a:r>
                      <a:endParaRPr lang="en-US" sz="1400" dirty="0"/>
                    </a:p>
                  </a:txBody>
                  <a:tcPr/>
                </a:tc>
              </a:tr>
              <a:tr h="323009">
                <a:tc>
                  <a:txBody>
                    <a:bodyPr/>
                    <a:lstStyle/>
                    <a:p>
                      <a:pPr algn="ctr"/>
                      <a:r>
                        <a:rPr lang="en-US" sz="1400" dirty="0" smtClean="0"/>
                        <a:t>Zara</a:t>
                      </a:r>
                      <a:endParaRPr lang="en-US" sz="1400" dirty="0"/>
                    </a:p>
                  </a:txBody>
                  <a:tcPr/>
                </a:tc>
                <a:tc>
                  <a:txBody>
                    <a:bodyPr/>
                    <a:lstStyle/>
                    <a:p>
                      <a:pPr algn="ctr"/>
                      <a:r>
                        <a:rPr lang="en-US" sz="1400" dirty="0" smtClean="0"/>
                        <a:t>Yellow </a:t>
                      </a:r>
                      <a:endParaRPr lang="en-US" sz="1400" dirty="0"/>
                    </a:p>
                  </a:txBody>
                  <a:tcPr/>
                </a:tc>
              </a:tr>
              <a:tr h="323009">
                <a:tc>
                  <a:txBody>
                    <a:bodyPr/>
                    <a:lstStyle/>
                    <a:p>
                      <a:pPr algn="ctr"/>
                      <a:r>
                        <a:rPr lang="en-US" sz="1400" dirty="0" smtClean="0"/>
                        <a:t>Levis</a:t>
                      </a:r>
                      <a:endParaRPr lang="en-US" sz="1400" dirty="0"/>
                    </a:p>
                  </a:txBody>
                  <a:tcPr/>
                </a:tc>
                <a:tc>
                  <a:txBody>
                    <a:bodyPr/>
                    <a:lstStyle/>
                    <a:p>
                      <a:pPr algn="ctr"/>
                      <a:r>
                        <a:rPr lang="en-US" sz="1400" dirty="0" smtClean="0"/>
                        <a:t>Blue</a:t>
                      </a:r>
                      <a:endParaRPr lang="en-US" sz="1400" dirty="0"/>
                    </a:p>
                  </a:txBody>
                  <a:tcPr/>
                </a:tc>
              </a:tr>
              <a:tr h="323009">
                <a:tc>
                  <a:txBody>
                    <a:bodyPr/>
                    <a:lstStyle/>
                    <a:p>
                      <a:pPr algn="ctr"/>
                      <a:r>
                        <a:rPr lang="en-US" sz="1400" dirty="0" smtClean="0"/>
                        <a:t>Levis</a:t>
                      </a:r>
                      <a:endParaRPr lang="en-US" sz="1400" dirty="0"/>
                    </a:p>
                  </a:txBody>
                  <a:tcPr/>
                </a:tc>
                <a:tc>
                  <a:txBody>
                    <a:bodyPr/>
                    <a:lstStyle/>
                    <a:p>
                      <a:pPr algn="ctr"/>
                      <a:r>
                        <a:rPr lang="en-US" sz="1400" baseline="0" dirty="0" smtClean="0"/>
                        <a:t>Black</a:t>
                      </a:r>
                      <a:endParaRPr lang="en-US" sz="1400" dirty="0"/>
                    </a:p>
                  </a:txBody>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928238008"/>
              </p:ext>
            </p:extLst>
          </p:nvPr>
        </p:nvGraphicFramePr>
        <p:xfrm>
          <a:off x="10453718" y="3360095"/>
          <a:ext cx="1500198" cy="1273827"/>
        </p:xfrm>
        <a:graphic>
          <a:graphicData uri="http://schemas.openxmlformats.org/drawingml/2006/table">
            <a:tbl>
              <a:tblPr firstRow="1" bandRow="1">
                <a:tableStyleId>{5C22544A-7EE6-4342-B048-85BDC9FD1C3A}</a:tableStyleId>
              </a:tblPr>
              <a:tblGrid>
                <a:gridCol w="785818"/>
                <a:gridCol w="714380"/>
              </a:tblGrid>
              <a:tr h="276522">
                <a:tc>
                  <a:txBody>
                    <a:bodyPr/>
                    <a:lstStyle/>
                    <a:p>
                      <a:pPr algn="ctr"/>
                      <a:r>
                        <a:rPr lang="en-US" sz="1400" dirty="0" smtClean="0"/>
                        <a:t>Brand  </a:t>
                      </a:r>
                      <a:endParaRPr lang="en-US" sz="1400" dirty="0"/>
                    </a:p>
                  </a:txBody>
                  <a:tcPr/>
                </a:tc>
                <a:tc>
                  <a:txBody>
                    <a:bodyPr/>
                    <a:lstStyle/>
                    <a:p>
                      <a:pPr algn="ctr"/>
                      <a:r>
                        <a:rPr lang="en-US" sz="1400" dirty="0" smtClean="0"/>
                        <a:t>Price</a:t>
                      </a:r>
                      <a:endParaRPr lang="en-US" sz="1400" dirty="0"/>
                    </a:p>
                  </a:txBody>
                  <a:tcPr/>
                </a:tc>
              </a:tr>
              <a:tr h="323009">
                <a:tc>
                  <a:txBody>
                    <a:bodyPr/>
                    <a:lstStyle/>
                    <a:p>
                      <a:pPr algn="ctr"/>
                      <a:r>
                        <a:rPr lang="en-US" sz="1400" dirty="0" smtClean="0"/>
                        <a:t>Polo</a:t>
                      </a:r>
                      <a:endParaRPr lang="en-US" sz="1400" dirty="0"/>
                    </a:p>
                  </a:txBody>
                  <a:tcPr/>
                </a:tc>
                <a:tc>
                  <a:txBody>
                    <a:bodyPr/>
                    <a:lstStyle/>
                    <a:p>
                      <a:pPr algn="ctr"/>
                      <a:r>
                        <a:rPr lang="en-US" sz="1400" dirty="0" smtClean="0"/>
                        <a:t>1500</a:t>
                      </a:r>
                      <a:endParaRPr lang="en-US" sz="1400" dirty="0"/>
                    </a:p>
                  </a:txBody>
                  <a:tcPr/>
                </a:tc>
              </a:tr>
              <a:tr h="323009">
                <a:tc>
                  <a:txBody>
                    <a:bodyPr/>
                    <a:lstStyle/>
                    <a:p>
                      <a:pPr algn="ctr"/>
                      <a:r>
                        <a:rPr lang="en-US" sz="1400" dirty="0" smtClean="0"/>
                        <a:t>Zara</a:t>
                      </a:r>
                      <a:endParaRPr lang="en-US" sz="1400" dirty="0"/>
                    </a:p>
                  </a:txBody>
                  <a:tcPr/>
                </a:tc>
                <a:tc>
                  <a:txBody>
                    <a:bodyPr/>
                    <a:lstStyle/>
                    <a:p>
                      <a:pPr algn="ctr"/>
                      <a:r>
                        <a:rPr lang="en-US" sz="1400" dirty="0" smtClean="0"/>
                        <a:t>1200</a:t>
                      </a:r>
                      <a:endParaRPr lang="en-US" sz="1400" dirty="0"/>
                    </a:p>
                  </a:txBody>
                  <a:tcPr/>
                </a:tc>
              </a:tr>
              <a:tr h="323009">
                <a:tc>
                  <a:txBody>
                    <a:bodyPr/>
                    <a:lstStyle/>
                    <a:p>
                      <a:pPr algn="ctr"/>
                      <a:r>
                        <a:rPr lang="en-US" sz="1400" dirty="0" smtClean="0"/>
                        <a:t>Levis</a:t>
                      </a:r>
                      <a:endParaRPr lang="en-US" sz="1400" dirty="0"/>
                    </a:p>
                  </a:txBody>
                  <a:tcPr/>
                </a:tc>
                <a:tc>
                  <a:txBody>
                    <a:bodyPr/>
                    <a:lstStyle/>
                    <a:p>
                      <a:pPr algn="ctr"/>
                      <a:r>
                        <a:rPr lang="en-US" sz="1400" dirty="0" smtClean="0"/>
                        <a:t>1200</a:t>
                      </a:r>
                      <a:endParaRPr lang="en-US" sz="1400" dirty="0"/>
                    </a:p>
                  </a:txBody>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595828543"/>
              </p:ext>
            </p:extLst>
          </p:nvPr>
        </p:nvGraphicFramePr>
        <p:xfrm>
          <a:off x="10525157" y="4717417"/>
          <a:ext cx="1285883" cy="1273827"/>
        </p:xfrm>
        <a:graphic>
          <a:graphicData uri="http://schemas.openxmlformats.org/drawingml/2006/table">
            <a:tbl>
              <a:tblPr firstRow="1" bandRow="1">
                <a:tableStyleId>{5C22544A-7EE6-4342-B048-85BDC9FD1C3A}</a:tableStyleId>
              </a:tblPr>
              <a:tblGrid>
                <a:gridCol w="714380"/>
                <a:gridCol w="571503"/>
              </a:tblGrid>
              <a:tr h="276522">
                <a:tc>
                  <a:txBody>
                    <a:bodyPr/>
                    <a:lstStyle/>
                    <a:p>
                      <a:pPr algn="ctr"/>
                      <a:r>
                        <a:rPr lang="en-US" sz="1400" dirty="0" smtClean="0"/>
                        <a:t>Price</a:t>
                      </a:r>
                      <a:endParaRPr lang="en-US" sz="1400" dirty="0"/>
                    </a:p>
                  </a:txBody>
                  <a:tcPr/>
                </a:tc>
                <a:tc>
                  <a:txBody>
                    <a:bodyPr/>
                    <a:lstStyle/>
                    <a:p>
                      <a:pPr algn="ctr"/>
                      <a:r>
                        <a:rPr lang="en-US" sz="1400" dirty="0" smtClean="0"/>
                        <a:t>Tax</a:t>
                      </a:r>
                      <a:endParaRPr lang="en-US" sz="1400" dirty="0"/>
                    </a:p>
                  </a:txBody>
                  <a:tcPr/>
                </a:tc>
              </a:tr>
              <a:tr h="323009">
                <a:tc>
                  <a:txBody>
                    <a:bodyPr/>
                    <a:lstStyle/>
                    <a:p>
                      <a:pPr algn="ctr"/>
                      <a:r>
                        <a:rPr lang="en-US" sz="1400" dirty="0" smtClean="0"/>
                        <a:t>1500</a:t>
                      </a:r>
                      <a:endParaRPr lang="en-US" sz="1400" dirty="0"/>
                    </a:p>
                  </a:txBody>
                  <a:tcPr/>
                </a:tc>
                <a:tc>
                  <a:txBody>
                    <a:bodyPr/>
                    <a:lstStyle/>
                    <a:p>
                      <a:pPr algn="ctr"/>
                      <a:r>
                        <a:rPr lang="en-US" sz="1400" dirty="0" smtClean="0"/>
                        <a:t>5.0</a:t>
                      </a:r>
                      <a:endParaRPr lang="en-US" sz="1400" dirty="0"/>
                    </a:p>
                  </a:txBody>
                  <a:tcPr/>
                </a:tc>
              </a:tr>
              <a:tr h="323009">
                <a:tc>
                  <a:txBody>
                    <a:bodyPr/>
                    <a:lstStyle/>
                    <a:p>
                      <a:pPr algn="ctr"/>
                      <a:r>
                        <a:rPr lang="en-US" sz="1400" dirty="0" smtClean="0"/>
                        <a:t>1200</a:t>
                      </a:r>
                      <a:endParaRPr lang="en-US" sz="1400" dirty="0"/>
                    </a:p>
                  </a:txBody>
                  <a:tcPr/>
                </a:tc>
                <a:tc>
                  <a:txBody>
                    <a:bodyPr/>
                    <a:lstStyle/>
                    <a:p>
                      <a:pPr algn="ctr"/>
                      <a:r>
                        <a:rPr lang="en-US" sz="1400" dirty="0" smtClean="0"/>
                        <a:t>2.0</a:t>
                      </a:r>
                      <a:endParaRPr lang="en-US" sz="1400" dirty="0"/>
                    </a:p>
                  </a:txBody>
                  <a:tcPr/>
                </a:tc>
              </a:tr>
              <a:tr h="323009">
                <a:tc>
                  <a:txBody>
                    <a:bodyPr/>
                    <a:lstStyle/>
                    <a:p>
                      <a:pPr algn="ctr"/>
                      <a:r>
                        <a:rPr lang="en-US" sz="1400" dirty="0" smtClean="0"/>
                        <a:t>1200</a:t>
                      </a:r>
                      <a:endParaRPr lang="en-US" sz="1400" dirty="0"/>
                    </a:p>
                  </a:txBody>
                  <a:tcPr/>
                </a:tc>
                <a:tc>
                  <a:txBody>
                    <a:bodyPr/>
                    <a:lstStyle/>
                    <a:p>
                      <a:pPr algn="ctr"/>
                      <a:r>
                        <a:rPr lang="en-US" sz="1400" dirty="0" smtClean="0"/>
                        <a:t>2.0</a:t>
                      </a:r>
                      <a:endParaRPr lang="en-US" sz="1400" dirty="0"/>
                    </a:p>
                  </a:txBody>
                  <a:tcPr/>
                </a:tc>
              </a:tr>
            </a:tbl>
          </a:graphicData>
        </a:graphic>
      </p:graphicFrame>
      <p:cxnSp>
        <p:nvCxnSpPr>
          <p:cNvPr id="14" name="Straight Arrow Connector 13"/>
          <p:cNvCxnSpPr/>
          <p:nvPr/>
        </p:nvCxnSpPr>
        <p:spPr>
          <a:xfrm rot="10800000" flipV="1">
            <a:off x="2595538" y="2786058"/>
            <a:ext cx="2000264" cy="78581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66646" y="5857892"/>
            <a:ext cx="2786082" cy="523220"/>
          </a:xfrm>
          <a:prstGeom prst="rect">
            <a:avLst/>
          </a:prstGeom>
          <a:noFill/>
        </p:spPr>
        <p:txBody>
          <a:bodyPr wrap="square" rtlCol="0">
            <a:spAutoFit/>
          </a:bodyPr>
          <a:lstStyle/>
          <a:p>
            <a:pPr algn="ctr"/>
            <a:r>
              <a:rPr lang="en-US" sz="1400" b="1" dirty="0" smtClean="0">
                <a:solidFill>
                  <a:srgbClr val="000000"/>
                </a:solidFill>
              </a:rPr>
              <a:t>1NF</a:t>
            </a:r>
            <a:r>
              <a:rPr lang="en-US" sz="1400" dirty="0" smtClean="0">
                <a:solidFill>
                  <a:srgbClr val="000000"/>
                </a:solidFill>
              </a:rPr>
              <a:t>: Remove multiple values in single cell</a:t>
            </a:r>
            <a:endParaRPr lang="en-US" sz="1400" dirty="0">
              <a:solidFill>
                <a:srgbClr val="000000"/>
              </a:solidFill>
            </a:endParaRPr>
          </a:p>
        </p:txBody>
      </p:sp>
      <p:sp>
        <p:nvSpPr>
          <p:cNvPr id="17" name="Rectangle 16"/>
          <p:cNvSpPr/>
          <p:nvPr/>
        </p:nvSpPr>
        <p:spPr>
          <a:xfrm>
            <a:off x="4095736" y="3786190"/>
            <a:ext cx="3929090" cy="278608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TextBox 17"/>
          <p:cNvSpPr txBox="1"/>
          <p:nvPr/>
        </p:nvSpPr>
        <p:spPr>
          <a:xfrm>
            <a:off x="4238612" y="6264495"/>
            <a:ext cx="3786214" cy="307777"/>
          </a:xfrm>
          <a:prstGeom prst="rect">
            <a:avLst/>
          </a:prstGeom>
          <a:noFill/>
        </p:spPr>
        <p:txBody>
          <a:bodyPr wrap="square" rtlCol="0">
            <a:spAutoFit/>
          </a:bodyPr>
          <a:lstStyle/>
          <a:p>
            <a:pPr algn="ctr"/>
            <a:r>
              <a:rPr lang="en-US" sz="1400" b="1" dirty="0" smtClean="0">
                <a:solidFill>
                  <a:srgbClr val="000000"/>
                </a:solidFill>
              </a:rPr>
              <a:t>2NF</a:t>
            </a:r>
            <a:r>
              <a:rPr lang="en-US" sz="1400" dirty="0" smtClean="0">
                <a:solidFill>
                  <a:srgbClr val="000000"/>
                </a:solidFill>
              </a:rPr>
              <a:t>: Remove Partial Dependency</a:t>
            </a:r>
            <a:endParaRPr lang="en-US" sz="1400" dirty="0">
              <a:solidFill>
                <a:srgbClr val="000000"/>
              </a:solidFill>
            </a:endParaRPr>
          </a:p>
        </p:txBody>
      </p:sp>
      <p:sp>
        <p:nvSpPr>
          <p:cNvPr id="19" name="Rectangle 18"/>
          <p:cNvSpPr/>
          <p:nvPr/>
        </p:nvSpPr>
        <p:spPr>
          <a:xfrm>
            <a:off x="8596330" y="3276600"/>
            <a:ext cx="3429024" cy="307183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TextBox 19"/>
          <p:cNvSpPr txBox="1"/>
          <p:nvPr/>
        </p:nvSpPr>
        <p:spPr>
          <a:xfrm>
            <a:off x="8382016" y="6040657"/>
            <a:ext cx="3786214" cy="307777"/>
          </a:xfrm>
          <a:prstGeom prst="rect">
            <a:avLst/>
          </a:prstGeom>
          <a:noFill/>
        </p:spPr>
        <p:txBody>
          <a:bodyPr wrap="square" rtlCol="0">
            <a:spAutoFit/>
          </a:bodyPr>
          <a:lstStyle/>
          <a:p>
            <a:pPr algn="ctr"/>
            <a:r>
              <a:rPr lang="en-US" sz="1400" b="1" dirty="0" smtClean="0">
                <a:solidFill>
                  <a:srgbClr val="000000"/>
                </a:solidFill>
              </a:rPr>
              <a:t>3NF</a:t>
            </a:r>
            <a:r>
              <a:rPr lang="en-US" sz="1400" dirty="0" smtClean="0">
                <a:solidFill>
                  <a:srgbClr val="000000"/>
                </a:solidFill>
              </a:rPr>
              <a:t>: Remove Transitive Dependency</a:t>
            </a:r>
            <a:endParaRPr lang="en-US" sz="1400" dirty="0">
              <a:solidFill>
                <a:srgbClr val="000000"/>
              </a:solidFill>
            </a:endParaRPr>
          </a:p>
        </p:txBody>
      </p:sp>
      <p:cxnSp>
        <p:nvCxnSpPr>
          <p:cNvPr id="21" name="Straight Arrow Connector 20"/>
          <p:cNvCxnSpPr/>
          <p:nvPr/>
        </p:nvCxnSpPr>
        <p:spPr>
          <a:xfrm>
            <a:off x="3024166" y="4786322"/>
            <a:ext cx="1071570" cy="21590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8025620" y="4919674"/>
            <a:ext cx="570710" cy="7223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5340938"/>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arn(inVertical)">
                                      <p:cBhvr>
                                        <p:cTn id="18" dur="500"/>
                                        <p:tgtEl>
                                          <p:spTgt spid="14"/>
                                        </p:tgtEl>
                                      </p:cBhvr>
                                    </p:animEffect>
                                  </p:childTnLst>
                                </p:cTn>
                              </p:par>
                              <p:par>
                                <p:cTn id="19" presetID="16" presetClass="entr" presetSubtype="21"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arn(inVertical)">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barn(inVertical)">
                                      <p:cBhvr>
                                        <p:cTn id="29" dur="500"/>
                                        <p:tgtEl>
                                          <p:spTgt spid="21"/>
                                        </p:tgtEl>
                                      </p:cBhvr>
                                    </p:animEffect>
                                  </p:childTnLst>
                                </p:cTn>
                              </p:par>
                              <p:par>
                                <p:cTn id="30" presetID="16" presetClass="entr" presetSubtype="21"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arn(inVertical)">
                                      <p:cBhvr>
                                        <p:cTn id="32" dur="500"/>
                                        <p:tgtEl>
                                          <p:spTgt spid="8"/>
                                        </p:tgtEl>
                                      </p:cBhvr>
                                    </p:animEffect>
                                  </p:childTnLst>
                                </p:cTn>
                              </p:par>
                              <p:par>
                                <p:cTn id="33" presetID="16" presetClass="entr" presetSubtype="21"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arn(inVertical)">
                                      <p:cBhvr>
                                        <p:cTn id="35" dur="500"/>
                                        <p:tgtEl>
                                          <p:spTgt spid="9"/>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barn(inVertical)">
                                      <p:cBhvr>
                                        <p:cTn id="38" dur="500"/>
                                        <p:tgtEl>
                                          <p:spTgt spid="17"/>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barn(inVertical)">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nodeType="click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barn(inVertical)">
                                      <p:cBhvr>
                                        <p:cTn id="46" dur="500"/>
                                        <p:tgtEl>
                                          <p:spTgt spid="26"/>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barn(inVertical)">
                                      <p:cBhvr>
                                        <p:cTn id="49" dur="500"/>
                                        <p:tgtEl>
                                          <p:spTgt spid="19"/>
                                        </p:tgtEl>
                                      </p:cBhvr>
                                    </p:animEffect>
                                  </p:childTnLst>
                                </p:cTn>
                              </p:par>
                              <p:par>
                                <p:cTn id="50" presetID="16" presetClass="entr" presetSubtype="21" fill="hold"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barn(inVertical)">
                                      <p:cBhvr>
                                        <p:cTn id="52" dur="500"/>
                                        <p:tgtEl>
                                          <p:spTgt spid="10"/>
                                        </p:tgtEl>
                                      </p:cBhvr>
                                    </p:animEffect>
                                  </p:childTnLst>
                                </p:cTn>
                              </p:par>
                              <p:par>
                                <p:cTn id="53" presetID="16" presetClass="entr" presetSubtype="21" fill="hold"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barn(inVertical)">
                                      <p:cBhvr>
                                        <p:cTn id="55" dur="500"/>
                                        <p:tgtEl>
                                          <p:spTgt spid="11"/>
                                        </p:tgtEl>
                                      </p:cBhvr>
                                    </p:animEffect>
                                  </p:childTnLst>
                                </p:cTn>
                              </p:par>
                              <p:par>
                                <p:cTn id="56" presetID="16" presetClass="entr" presetSubtype="21" fill="hold" nodeType="with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barn(inVertical)">
                                      <p:cBhvr>
                                        <p:cTn id="58" dur="500"/>
                                        <p:tgtEl>
                                          <p:spTgt spid="12"/>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barn(inVertical)">
                                      <p:cBhvr>
                                        <p:cTn id="6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17" grpId="0" animBg="1"/>
      <p:bldP spid="18" grpId="0"/>
      <p:bldP spid="19" grpId="0" animBg="1"/>
      <p:bldP spid="2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8" name="Text Placeholder 1"/>
          <p:cNvSpPr>
            <a:spLocks noGrp="1"/>
          </p:cNvSpPr>
          <p:nvPr>
            <p:ph type="body" sz="quarter" idx="11"/>
          </p:nvPr>
        </p:nvSpPr>
        <p:spPr>
          <a:xfrm>
            <a:off x="5135895" y="1628803"/>
            <a:ext cx="6552109" cy="1182207"/>
          </a:xfrm>
        </p:spPr>
        <p:txBody>
          <a:bodyPr>
            <a:normAutofit/>
          </a:bodyPr>
          <a:lstStyle/>
          <a:p>
            <a:r>
              <a:rPr lang="en-IN" sz="4200" b="1" dirty="0" smtClean="0">
                <a:solidFill>
                  <a:schemeClr val="bg1"/>
                </a:solidFill>
                <a:latin typeface="Verdana" pitchFamily="34" charset="0"/>
                <a:ea typeface="Verdana" pitchFamily="34" charset="0"/>
                <a:cs typeface="Verdana" pitchFamily="34" charset="0"/>
              </a:rPr>
              <a:t>STORAGE</a:t>
            </a:r>
            <a:endParaRPr lang="en-IN" sz="4200" b="1" dirty="0">
              <a:solidFill>
                <a:schemeClr val="bg1"/>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43431702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6" name="Title 1"/>
          <p:cNvSpPr txBox="1"/>
          <p:nvPr/>
        </p:nvSpPr>
        <p:spPr>
          <a:xfrm>
            <a:off x="10297" y="260651"/>
            <a:ext cx="12191999" cy="1002135"/>
          </a:xfrm>
          <a:prstGeom prst="rect">
            <a:avLst/>
          </a:prstGeom>
        </p:spPr>
        <p:txBody>
          <a:bodyPr vert="horz" lIns="297529" tIns="33059" rIns="165294" bIns="33059" rtlCol="0" anchor="ctr">
            <a:noAutofit/>
          </a:bodyPr>
          <a:lstStyle>
            <a:lvl1pPr algn="l" defTabSz="914342" rtl="0" eaLnBrk="1" latinLnBrk="0" hangingPunct="1">
              <a:lnSpc>
                <a:spcPct val="85000"/>
              </a:lnSpc>
              <a:spcBef>
                <a:spcPct val="0"/>
              </a:spcBef>
              <a:buNone/>
              <a:defRPr sz="3200" b="0" kern="1200">
                <a:solidFill>
                  <a:schemeClr val="tx1"/>
                </a:solidFill>
                <a:latin typeface="+mj-lt"/>
                <a:ea typeface="+mj-ea"/>
                <a:cs typeface="+mj-cs"/>
              </a:defRPr>
            </a:lvl1pPr>
          </a:lstStyle>
          <a:p>
            <a:r>
              <a:rPr lang="en-IN" b="1" dirty="0" smtClean="0">
                <a:solidFill>
                  <a:srgbClr val="1F497D">
                    <a:lumMod val="60000"/>
                    <a:lumOff val="40000"/>
                  </a:srgbClr>
                </a:solidFill>
                <a:latin typeface="Verdana" pitchFamily="34" charset="0"/>
                <a:ea typeface="Verdana" pitchFamily="34" charset="0"/>
                <a:cs typeface="Verdana" pitchFamily="34" charset="0"/>
              </a:rPr>
              <a:t>			Storage Types</a:t>
            </a:r>
            <a:endParaRPr lang="en-IN" b="1" dirty="0">
              <a:solidFill>
                <a:srgbClr val="1F497D">
                  <a:lumMod val="60000"/>
                  <a:lumOff val="40000"/>
                </a:srgbClr>
              </a:solidFill>
              <a:latin typeface="Verdana" pitchFamily="34" charset="0"/>
              <a:ea typeface="Verdana" pitchFamily="34" charset="0"/>
              <a:cs typeface="Verdana" pitchFamily="34" charset="0"/>
            </a:endParaRPr>
          </a:p>
        </p:txBody>
      </p:sp>
      <p:sp>
        <p:nvSpPr>
          <p:cNvPr id="1048777" name="Content Placeholder 2"/>
          <p:cNvSpPr txBox="1"/>
          <p:nvPr/>
        </p:nvSpPr>
        <p:spPr>
          <a:xfrm>
            <a:off x="304802" y="1142984"/>
            <a:ext cx="11616153" cy="4382632"/>
          </a:xfrm>
          <a:prstGeom prst="rect">
            <a:avLst/>
          </a:prstGeom>
        </p:spPr>
        <p:txBody>
          <a:bodyPr vert="horz" lIns="108000" tIns="72000" rIns="72000" bIns="72000" rtlCol="0">
            <a:noAutofit/>
          </a:bodyPr>
          <a:lst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1800" b="0" kern="1200">
                <a:solidFill>
                  <a:srgbClr val="263147"/>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rgbClr val="263147"/>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defRPr sz="1600" kern="1200">
                <a:solidFill>
                  <a:srgbClr val="263147"/>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defRPr sz="1400" kern="1200">
                <a:solidFill>
                  <a:srgbClr val="263147"/>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263147"/>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4F81BD">
                  <a:lumMod val="75000"/>
                </a:srgbClr>
              </a:buClr>
              <a:buFont typeface="Wingdings" pitchFamily="2" charset="2"/>
              <a:buNone/>
            </a:pPr>
            <a:endParaRPr lang="en-US" sz="2400" dirty="0">
              <a:latin typeface="Times New Roman" pitchFamily="18" charset="0"/>
              <a:cs typeface="Times New Roman" pitchFamily="18" charset="0"/>
            </a:endParaRPr>
          </a:p>
        </p:txBody>
      </p:sp>
      <p:pic>
        <p:nvPicPr>
          <p:cNvPr id="2097210" name="Picture 2" descr="Image of DAS"/>
          <p:cNvPicPr>
            <a:picLocks noChangeAspect="1" noChangeArrowheads="1"/>
          </p:cNvPicPr>
          <p:nvPr/>
        </p:nvPicPr>
        <p:blipFill>
          <a:blip r:embed="rId2"/>
          <a:srcRect/>
          <a:stretch>
            <a:fillRect/>
          </a:stretch>
        </p:blipFill>
        <p:spPr bwMode="auto">
          <a:xfrm>
            <a:off x="380962" y="1357298"/>
            <a:ext cx="6555321" cy="2071702"/>
          </a:xfrm>
          <a:prstGeom prst="rect">
            <a:avLst/>
          </a:prstGeom>
          <a:noFill/>
        </p:spPr>
      </p:pic>
      <p:pic>
        <p:nvPicPr>
          <p:cNvPr id="2097211" name="Picture 4" descr="Image of NAS"/>
          <p:cNvPicPr>
            <a:picLocks noChangeAspect="1" noChangeArrowheads="1"/>
          </p:cNvPicPr>
          <p:nvPr/>
        </p:nvPicPr>
        <p:blipFill>
          <a:blip r:embed="rId3"/>
          <a:srcRect/>
          <a:stretch>
            <a:fillRect/>
          </a:stretch>
        </p:blipFill>
        <p:spPr bwMode="auto">
          <a:xfrm>
            <a:off x="380960" y="3929066"/>
            <a:ext cx="6572296" cy="2143140"/>
          </a:xfrm>
          <a:prstGeom prst="rect">
            <a:avLst/>
          </a:prstGeom>
          <a:noFill/>
        </p:spPr>
      </p:pic>
      <p:pic>
        <p:nvPicPr>
          <p:cNvPr id="2097212" name="Picture 6" descr="Image of SAN"/>
          <p:cNvPicPr>
            <a:picLocks noChangeAspect="1" noChangeArrowheads="1"/>
          </p:cNvPicPr>
          <p:nvPr/>
        </p:nvPicPr>
        <p:blipFill>
          <a:blip r:embed="rId4"/>
          <a:srcRect/>
          <a:stretch>
            <a:fillRect/>
          </a:stretch>
        </p:blipFill>
        <p:spPr bwMode="auto">
          <a:xfrm>
            <a:off x="7524760" y="1285860"/>
            <a:ext cx="3905277" cy="4857784"/>
          </a:xfrm>
          <a:prstGeom prst="rect">
            <a:avLst/>
          </a:prstGeom>
          <a:noFill/>
        </p:spPr>
      </p:pic>
    </p:spTree>
    <p:extLst>
      <p:ext uri="{BB962C8B-B14F-4D97-AF65-F5344CB8AC3E}">
        <p14:creationId xmlns:p14="http://schemas.microsoft.com/office/powerpoint/2010/main" val="349387377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152400"/>
            <a:ext cx="12700000" cy="936104"/>
          </a:xfrm>
          <a:prstGeom prst="rect">
            <a:avLst/>
          </a:prstGeom>
        </p:spPr>
        <p:txBody>
          <a:bodyPr vert="horz" lIns="297529" tIns="33059" rIns="165294" bIns="33059" rtlCol="0" anchor="ctr">
            <a:noAutofit/>
          </a:bodyPr>
          <a:lstStyle>
            <a:lvl1pPr algn="l" defTabSz="914342" rtl="0" eaLnBrk="1" latinLnBrk="0" hangingPunct="1">
              <a:lnSpc>
                <a:spcPct val="85000"/>
              </a:lnSpc>
              <a:spcBef>
                <a:spcPct val="0"/>
              </a:spcBef>
              <a:buNone/>
              <a:defRPr sz="3200" b="0" kern="1200">
                <a:solidFill>
                  <a:schemeClr val="tx1"/>
                </a:solidFill>
                <a:latin typeface="+mj-lt"/>
                <a:ea typeface="+mj-ea"/>
                <a:cs typeface="+mj-cs"/>
              </a:defRPr>
            </a:lvl1pPr>
          </a:lstStyle>
          <a:p>
            <a:pPr algn="ctr">
              <a:defRPr/>
            </a:pPr>
            <a:endParaRPr lang="en-IN" b="1" dirty="0" smtClean="0">
              <a:solidFill>
                <a:srgbClr val="1F497D">
                  <a:lumMod val="60000"/>
                  <a:lumOff val="40000"/>
                </a:srgbClr>
              </a:solidFill>
              <a:latin typeface="Verdana" pitchFamily="34" charset="0"/>
              <a:ea typeface="Verdana" pitchFamily="34" charset="0"/>
              <a:cs typeface="Verdana" pitchFamily="34" charset="0"/>
            </a:endParaRPr>
          </a:p>
          <a:p>
            <a:pPr algn="ctr">
              <a:defRPr/>
            </a:pPr>
            <a:r>
              <a:rPr lang="en-IN" b="1" dirty="0" smtClean="0">
                <a:solidFill>
                  <a:srgbClr val="1F497D">
                    <a:lumMod val="60000"/>
                    <a:lumOff val="40000"/>
                  </a:srgbClr>
                </a:solidFill>
                <a:latin typeface="Verdana" pitchFamily="34" charset="0"/>
                <a:ea typeface="Verdana" pitchFamily="34" charset="0"/>
                <a:cs typeface="Verdana" pitchFamily="34" charset="0"/>
              </a:rPr>
              <a:t>RAID</a:t>
            </a:r>
          </a:p>
          <a:p>
            <a:pPr algn="ctr">
              <a:defRPr/>
            </a:pPr>
            <a:r>
              <a:rPr lang="en-IN" b="1" dirty="0" smtClean="0">
                <a:solidFill>
                  <a:srgbClr val="1F497D">
                    <a:lumMod val="60000"/>
                    <a:lumOff val="40000"/>
                  </a:srgbClr>
                </a:solidFill>
                <a:latin typeface="Verdana" pitchFamily="34" charset="0"/>
                <a:ea typeface="Verdana" pitchFamily="34" charset="0"/>
                <a:cs typeface="Verdana" pitchFamily="34" charset="0"/>
              </a:rPr>
              <a:t>(Redundant array of independent d</a:t>
            </a:r>
            <a:r>
              <a:rPr lang="en-IN" b="1" dirty="0" err="1" smtClean="0">
                <a:solidFill>
                  <a:srgbClr val="1F497D">
                    <a:lumMod val="60000"/>
                    <a:lumOff val="40000"/>
                  </a:srgbClr>
                </a:solidFill>
                <a:latin typeface="Verdana" pitchFamily="34" charset="0"/>
                <a:ea typeface="Verdana" pitchFamily="34" charset="0"/>
                <a:cs typeface="Verdana" pitchFamily="34" charset="0"/>
              </a:rPr>
              <a:t>isc</a:t>
            </a:r>
            <a:r>
              <a:rPr lang="en-IN" b="1" dirty="0" smtClean="0">
                <a:solidFill>
                  <a:srgbClr val="1F497D">
                    <a:lumMod val="60000"/>
                    <a:lumOff val="40000"/>
                  </a:srgbClr>
                </a:solidFill>
                <a:latin typeface="Verdana" pitchFamily="34" charset="0"/>
                <a:ea typeface="Verdana" pitchFamily="34" charset="0"/>
                <a:cs typeface="Verdana" pitchFamily="34" charset="0"/>
              </a:rPr>
              <a:t>)</a:t>
            </a:r>
            <a:endParaRPr lang="en-IN" b="1" dirty="0">
              <a:solidFill>
                <a:srgbClr val="1F497D">
                  <a:lumMod val="60000"/>
                  <a:lumOff val="40000"/>
                </a:srgbClr>
              </a:solidFill>
              <a:latin typeface="Verdana" pitchFamily="34" charset="0"/>
              <a:ea typeface="Verdana" pitchFamily="34" charset="0"/>
              <a:cs typeface="Verdana" pitchFamily="34" charset="0"/>
            </a:endParaRPr>
          </a:p>
        </p:txBody>
      </p:sp>
      <p:sp>
        <p:nvSpPr>
          <p:cNvPr id="3" name="Content Placeholder 2"/>
          <p:cNvSpPr txBox="1">
            <a:spLocks/>
          </p:cNvSpPr>
          <p:nvPr/>
        </p:nvSpPr>
        <p:spPr>
          <a:xfrm>
            <a:off x="304802" y="1981200"/>
            <a:ext cx="11616153" cy="3544416"/>
          </a:xfrm>
          <a:prstGeom prst="rect">
            <a:avLst/>
          </a:prstGeom>
        </p:spPr>
        <p:txBody>
          <a:bodyPr vert="horz" lIns="108000" tIns="72000" rIns="72000" bIns="72000" rtlCol="0">
            <a:noAutofit/>
          </a:bodyPr>
          <a:lst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1800" b="0" kern="1200">
                <a:solidFill>
                  <a:srgbClr val="263147"/>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rgbClr val="263147"/>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defRPr sz="1600" kern="1200">
                <a:solidFill>
                  <a:srgbClr val="263147"/>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defRPr sz="1400" kern="1200">
                <a:solidFill>
                  <a:srgbClr val="263147"/>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263147"/>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4F81BD">
                  <a:lumMod val="75000"/>
                </a:srgbClr>
              </a:buClr>
              <a:buFont typeface="Wingdings" pitchFamily="2" charset="2"/>
              <a:buNone/>
            </a:pPr>
            <a:endParaRPr lang="en-US" sz="2400" dirty="0" smtClean="0">
              <a:latin typeface="Times New Roman" pitchFamily="18" charset="0"/>
              <a:cs typeface="Times New Roman" pitchFamily="18" charset="0"/>
            </a:endParaRPr>
          </a:p>
        </p:txBody>
      </p:sp>
      <p:pic>
        <p:nvPicPr>
          <p:cNvPr id="4" name="Picture 2" descr="RAID 1 diagram"/>
          <p:cNvPicPr>
            <a:picLocks noChangeAspect="1" noChangeArrowheads="1"/>
          </p:cNvPicPr>
          <p:nvPr/>
        </p:nvPicPr>
        <p:blipFill>
          <a:blip r:embed="rId2" cstate="print"/>
          <a:srcRect/>
          <a:stretch>
            <a:fillRect/>
          </a:stretch>
        </p:blipFill>
        <p:spPr bwMode="auto">
          <a:xfrm>
            <a:off x="476211" y="3929066"/>
            <a:ext cx="5143536" cy="2286016"/>
          </a:xfrm>
          <a:prstGeom prst="rect">
            <a:avLst/>
          </a:prstGeom>
          <a:noFill/>
        </p:spPr>
      </p:pic>
      <p:pic>
        <p:nvPicPr>
          <p:cNvPr id="5" name="Picture 4" descr="RAID 0 diagram"/>
          <p:cNvPicPr>
            <a:picLocks noChangeAspect="1" noChangeArrowheads="1"/>
          </p:cNvPicPr>
          <p:nvPr/>
        </p:nvPicPr>
        <p:blipFill>
          <a:blip r:embed="rId3" cstate="print"/>
          <a:srcRect/>
          <a:stretch>
            <a:fillRect/>
          </a:stretch>
        </p:blipFill>
        <p:spPr bwMode="auto">
          <a:xfrm>
            <a:off x="476211" y="1643050"/>
            <a:ext cx="5143536" cy="1928826"/>
          </a:xfrm>
          <a:prstGeom prst="rect">
            <a:avLst/>
          </a:prstGeom>
          <a:noFill/>
        </p:spPr>
      </p:pic>
      <p:pic>
        <p:nvPicPr>
          <p:cNvPr id="6" name="Picture 6" descr="RAID 10 diagram"/>
          <p:cNvPicPr>
            <a:picLocks noChangeAspect="1" noChangeArrowheads="1"/>
          </p:cNvPicPr>
          <p:nvPr/>
        </p:nvPicPr>
        <p:blipFill rotWithShape="1">
          <a:blip r:embed="rId4" cstate="print"/>
          <a:srcRect t="11681"/>
          <a:stretch/>
        </p:blipFill>
        <p:spPr bwMode="auto">
          <a:xfrm>
            <a:off x="7143757" y="2177142"/>
            <a:ext cx="4000528" cy="4037939"/>
          </a:xfrm>
          <a:prstGeom prst="rect">
            <a:avLst/>
          </a:prstGeom>
          <a:noFill/>
        </p:spPr>
      </p:pic>
      <p:cxnSp>
        <p:nvCxnSpPr>
          <p:cNvPr id="7" name="Straight Arrow Connector 6"/>
          <p:cNvCxnSpPr>
            <a:stCxn id="5" idx="3"/>
          </p:cNvCxnSpPr>
          <p:nvPr/>
        </p:nvCxnSpPr>
        <p:spPr>
          <a:xfrm>
            <a:off x="5619748" y="2607466"/>
            <a:ext cx="1524011" cy="5357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 idx="3"/>
          </p:cNvCxnSpPr>
          <p:nvPr/>
        </p:nvCxnSpPr>
        <p:spPr>
          <a:xfrm flipV="1">
            <a:off x="5619748" y="4214818"/>
            <a:ext cx="1524011" cy="8572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40291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8" name="Text Placeholder 1"/>
          <p:cNvSpPr>
            <a:spLocks noGrp="1"/>
          </p:cNvSpPr>
          <p:nvPr>
            <p:ph type="body" sz="quarter" idx="11"/>
          </p:nvPr>
        </p:nvSpPr>
        <p:spPr>
          <a:xfrm>
            <a:off x="5135895" y="1628803"/>
            <a:ext cx="6552109" cy="1182207"/>
          </a:xfrm>
        </p:spPr>
        <p:txBody>
          <a:bodyPr>
            <a:normAutofit/>
          </a:bodyPr>
          <a:lstStyle/>
          <a:p>
            <a:r>
              <a:rPr lang="en-US" sz="4200" b="1" dirty="0" smtClean="0">
                <a:solidFill>
                  <a:schemeClr val="bg1"/>
                </a:solidFill>
                <a:latin typeface="Verdana" pitchFamily="34" charset="0"/>
                <a:ea typeface="Verdana" pitchFamily="34" charset="0"/>
                <a:cs typeface="Verdana" pitchFamily="34" charset="0"/>
              </a:rPr>
              <a:t>APPLICATION</a:t>
            </a:r>
            <a:endParaRPr lang="en-IN" sz="4200" b="1" dirty="0">
              <a:solidFill>
                <a:schemeClr val="bg1"/>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87310458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39349" y="260651"/>
            <a:ext cx="12192000" cy="1001713"/>
          </a:xfrm>
        </p:spPr>
        <p:txBody>
          <a:bodyPr>
            <a:normAutofit/>
          </a:bodyPr>
          <a:lstStyle/>
          <a:p>
            <a:r>
              <a:rPr lang="en-US" sz="3200" b="1" dirty="0" smtClean="0">
                <a:solidFill>
                  <a:schemeClr val="tx2">
                    <a:lumMod val="60000"/>
                    <a:lumOff val="40000"/>
                  </a:schemeClr>
                </a:solidFill>
                <a:latin typeface="Verdana" pitchFamily="34" charset="0"/>
                <a:ea typeface="Verdana" pitchFamily="34" charset="0"/>
                <a:cs typeface="Verdana" pitchFamily="34" charset="0"/>
              </a:rPr>
              <a:t>Introduction</a:t>
            </a:r>
            <a:r>
              <a:rPr lang="en-US" sz="3200" b="1" dirty="0" smtClean="0">
                <a:solidFill>
                  <a:schemeClr val="accent1">
                    <a:lumMod val="75000"/>
                  </a:schemeClr>
                </a:solidFill>
                <a:latin typeface="Times New Roman" pitchFamily="18" charset="0"/>
                <a:cs typeface="Times New Roman" pitchFamily="18" charset="0"/>
              </a:rPr>
              <a:t>	</a:t>
            </a:r>
            <a:endParaRPr lang="en-US" sz="3200" b="1" dirty="0">
              <a:solidFill>
                <a:schemeClr val="accent1">
                  <a:lumMod val="75000"/>
                </a:schemeClr>
              </a:solidFill>
              <a:latin typeface="Times New Roman" pitchFamily="18" charset="0"/>
              <a:cs typeface="Times New Roman" pitchFamily="18" charset="0"/>
            </a:endParaRPr>
          </a:p>
        </p:txBody>
      </p:sp>
      <p:sp>
        <p:nvSpPr>
          <p:cNvPr id="3" name="Content Placeholder 2"/>
          <p:cNvSpPr>
            <a:spLocks noGrp="1"/>
          </p:cNvSpPr>
          <p:nvPr>
            <p:ph idx="4294967295"/>
          </p:nvPr>
        </p:nvSpPr>
        <p:spPr>
          <a:xfrm>
            <a:off x="527381" y="1340771"/>
            <a:ext cx="11664619" cy="4798095"/>
          </a:xfrm>
        </p:spPr>
        <p:txBody>
          <a:bodyPr>
            <a:normAutofit/>
          </a:bodyPr>
          <a:lstStyle/>
          <a:p>
            <a:pPr>
              <a:lnSpc>
                <a:spcPct val="100000"/>
              </a:lnSpc>
            </a:pPr>
            <a:r>
              <a:rPr lang="en-US" sz="2200" dirty="0" smtClean="0">
                <a:latin typeface="Verdana" pitchFamily="34" charset="0"/>
                <a:ea typeface="Verdana" pitchFamily="34" charset="0"/>
                <a:cs typeface="Verdana" pitchFamily="34" charset="0"/>
              </a:rPr>
              <a:t>Components of Application</a:t>
            </a:r>
          </a:p>
          <a:p>
            <a:pPr marL="342900" indent="-342900">
              <a:lnSpc>
                <a:spcPct val="100000"/>
              </a:lnSpc>
              <a:buFont typeface="Wingdings" pitchFamily="2" charset="2"/>
              <a:buChar char="§"/>
            </a:pPr>
            <a:r>
              <a:rPr lang="en-US" sz="2200" dirty="0" smtClean="0">
                <a:latin typeface="Verdana" pitchFamily="34" charset="0"/>
                <a:ea typeface="Verdana" pitchFamily="34" charset="0"/>
                <a:cs typeface="Verdana" pitchFamily="34" charset="0"/>
              </a:rPr>
              <a:t>Presentation logic</a:t>
            </a:r>
          </a:p>
          <a:p>
            <a:pPr marL="342900" indent="-342900">
              <a:lnSpc>
                <a:spcPct val="100000"/>
              </a:lnSpc>
              <a:buFont typeface="Wingdings" pitchFamily="2" charset="2"/>
              <a:buChar char="§"/>
            </a:pPr>
            <a:r>
              <a:rPr lang="en-US" sz="2200" dirty="0" smtClean="0">
                <a:latin typeface="Verdana" pitchFamily="34" charset="0"/>
                <a:ea typeface="Verdana" pitchFamily="34" charset="0"/>
                <a:cs typeface="Verdana" pitchFamily="34" charset="0"/>
              </a:rPr>
              <a:t>Business logic</a:t>
            </a:r>
          </a:p>
          <a:p>
            <a:pPr marL="342900" indent="-342900">
              <a:lnSpc>
                <a:spcPct val="100000"/>
              </a:lnSpc>
              <a:buFont typeface="Wingdings" pitchFamily="2" charset="2"/>
              <a:buChar char="§"/>
            </a:pPr>
            <a:r>
              <a:rPr lang="en-US" sz="2200" dirty="0" smtClean="0">
                <a:latin typeface="Verdana" pitchFamily="34" charset="0"/>
                <a:ea typeface="Verdana" pitchFamily="34" charset="0"/>
                <a:cs typeface="Verdana" pitchFamily="34" charset="0"/>
              </a:rPr>
              <a:t>Data persistence logic</a:t>
            </a:r>
          </a:p>
          <a:p>
            <a:pPr marL="342900" indent="-342900">
              <a:lnSpc>
                <a:spcPct val="100000"/>
              </a:lnSpc>
              <a:buFont typeface="Wingdings" pitchFamily="2" charset="2"/>
              <a:buChar char="§"/>
            </a:pPr>
            <a:endParaRPr lang="en-US" sz="2200" dirty="0" smtClean="0">
              <a:latin typeface="Verdana" pitchFamily="34" charset="0"/>
              <a:ea typeface="Verdana" pitchFamily="34" charset="0"/>
              <a:cs typeface="Verdana" pitchFamily="34" charset="0"/>
            </a:endParaRPr>
          </a:p>
          <a:p>
            <a:pPr>
              <a:lnSpc>
                <a:spcPct val="100000"/>
              </a:lnSpc>
            </a:pPr>
            <a:r>
              <a:rPr lang="en-US" sz="2200" b="1" dirty="0">
                <a:solidFill>
                  <a:prstClr val="black"/>
                </a:solidFill>
                <a:latin typeface="Verdana" pitchFamily="34" charset="0"/>
                <a:ea typeface="Verdana" pitchFamily="34" charset="0"/>
                <a:cs typeface="Verdana" pitchFamily="34" charset="0"/>
              </a:rPr>
              <a:t>Life cycle of application:</a:t>
            </a:r>
          </a:p>
          <a:p>
            <a:pPr>
              <a:lnSpc>
                <a:spcPct val="100000"/>
              </a:lnSpc>
            </a:pPr>
            <a:endParaRPr lang="en-US" sz="2200" dirty="0">
              <a:solidFill>
                <a:prstClr val="black"/>
              </a:solidFill>
              <a:latin typeface="Verdana" pitchFamily="34" charset="0"/>
              <a:ea typeface="Verdana" pitchFamily="34" charset="0"/>
              <a:cs typeface="Verdana" pitchFamily="34" charset="0"/>
            </a:endParaRPr>
          </a:p>
          <a:p>
            <a:pPr marL="342900" indent="-342900">
              <a:lnSpc>
                <a:spcPct val="100000"/>
              </a:lnSpc>
              <a:buFont typeface="Wingdings" pitchFamily="2" charset="2"/>
              <a:buChar char="§"/>
            </a:pPr>
            <a:endParaRPr lang="en-US" sz="2200" dirty="0" smtClean="0">
              <a:latin typeface="Verdana" pitchFamily="34" charset="0"/>
              <a:ea typeface="Verdana" pitchFamily="34" charset="0"/>
              <a:cs typeface="Verdana" pitchFamily="34" charset="0"/>
            </a:endParaRPr>
          </a:p>
          <a:p>
            <a:pPr>
              <a:lnSpc>
                <a:spcPct val="100000"/>
              </a:lnSpc>
            </a:pPr>
            <a:endParaRPr lang="en-US" sz="2200" dirty="0" smtClean="0">
              <a:latin typeface="Verdana" pitchFamily="34" charset="0"/>
              <a:ea typeface="Verdana" pitchFamily="34" charset="0"/>
              <a:cs typeface="Verdana" pitchFamily="34" charset="0"/>
            </a:endParaRPr>
          </a:p>
        </p:txBody>
      </p:sp>
      <p:graphicFrame>
        <p:nvGraphicFramePr>
          <p:cNvPr id="4" name="Diagram 3"/>
          <p:cNvGraphicFramePr/>
          <p:nvPr>
            <p:extLst>
              <p:ext uri="{D42A27DB-BD31-4B8C-83A1-F6EECF244321}">
                <p14:modId xmlns:p14="http://schemas.microsoft.com/office/powerpoint/2010/main" val="965436228"/>
              </p:ext>
            </p:extLst>
          </p:nvPr>
        </p:nvGraphicFramePr>
        <p:xfrm>
          <a:off x="4775201" y="1676400"/>
          <a:ext cx="7753515" cy="44141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063083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3962400" y="304803"/>
            <a:ext cx="4827760" cy="863601"/>
          </a:xfrm>
          <a:prstGeom prst="rect">
            <a:avLst/>
          </a:prstGeom>
        </p:spPr>
        <p:txBody>
          <a:bodyPr vert="horz" lIns="0" tIns="0" rIns="0" bIns="0" rtlCol="0" anchor="t">
            <a:noAutofit/>
          </a:bodyPr>
          <a:lst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algn="ctr"/>
            <a:r>
              <a:rPr lang="en-US" sz="3200" b="1" dirty="0" smtClean="0">
                <a:solidFill>
                  <a:srgbClr val="1F497D">
                    <a:lumMod val="60000"/>
                    <a:lumOff val="40000"/>
                  </a:srgbClr>
                </a:solidFill>
              </a:rPr>
              <a:t>Application</a:t>
            </a:r>
            <a:endParaRPr lang="en-US" sz="3200" b="1" dirty="0">
              <a:solidFill>
                <a:srgbClr val="1F497D">
                  <a:lumMod val="60000"/>
                  <a:lumOff val="40000"/>
                </a:srgbClr>
              </a:solidFill>
            </a:endParaRPr>
          </a:p>
        </p:txBody>
      </p:sp>
      <p:sp>
        <p:nvSpPr>
          <p:cNvPr id="3" name="Content Placeholder 2"/>
          <p:cNvSpPr>
            <a:spLocks noGrp="1"/>
          </p:cNvSpPr>
          <p:nvPr/>
        </p:nvSpPr>
        <p:spPr>
          <a:xfrm>
            <a:off x="904813" y="1300167"/>
            <a:ext cx="10387455" cy="5040313"/>
          </a:xfrm>
          <a:prstGeom prst="rect">
            <a:avLst/>
          </a:prstGeom>
        </p:spPr>
        <p:txBody>
          <a:bodyPr vert="horz" lIns="0" tIns="0" rIns="0" bIns="0" rtlCol="0">
            <a:normAutofit/>
          </a:bodyPr>
          <a:lst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pPr>
            <a:endParaRPr lang="en-US" sz="2200" dirty="0" smtClean="0">
              <a:solidFill>
                <a:prstClr val="black"/>
              </a:solidFill>
              <a:latin typeface="Verdana" pitchFamily="34" charset="0"/>
              <a:ea typeface="Verdana" pitchFamily="34" charset="0"/>
              <a:cs typeface="Verdana" pitchFamily="34" charset="0"/>
            </a:endParaRPr>
          </a:p>
          <a:p>
            <a:pPr>
              <a:lnSpc>
                <a:spcPct val="100000"/>
              </a:lnSpc>
            </a:pPr>
            <a:r>
              <a:rPr lang="en-US" sz="2200" b="1" dirty="0" smtClean="0">
                <a:solidFill>
                  <a:prstClr val="black"/>
                </a:solidFill>
                <a:latin typeface="Verdana" pitchFamily="34" charset="0"/>
                <a:ea typeface="Verdana" pitchFamily="34" charset="0"/>
                <a:cs typeface="Verdana" pitchFamily="34" charset="0"/>
              </a:rPr>
              <a:t>Types of application:</a:t>
            </a:r>
          </a:p>
          <a:p>
            <a:pPr marL="342900" indent="-342900">
              <a:lnSpc>
                <a:spcPct val="100000"/>
              </a:lnSpc>
              <a:buFont typeface="Wingdings" pitchFamily="2" charset="2"/>
              <a:buChar char="§"/>
            </a:pPr>
            <a:endParaRPr lang="en-US" sz="2200" dirty="0" smtClean="0">
              <a:solidFill>
                <a:prstClr val="black"/>
              </a:solidFill>
              <a:latin typeface="Verdana" pitchFamily="34" charset="0"/>
              <a:ea typeface="Verdana" pitchFamily="34" charset="0"/>
              <a:cs typeface="Verdana" pitchFamily="34" charset="0"/>
            </a:endParaRPr>
          </a:p>
          <a:p>
            <a:pPr marL="342900" indent="-342900">
              <a:lnSpc>
                <a:spcPct val="100000"/>
              </a:lnSpc>
              <a:buFont typeface="Wingdings" pitchFamily="2" charset="2"/>
              <a:buChar char="§"/>
            </a:pPr>
            <a:r>
              <a:rPr lang="en-US" sz="2200" dirty="0" smtClean="0">
                <a:solidFill>
                  <a:prstClr val="black"/>
                </a:solidFill>
                <a:latin typeface="Verdana" pitchFamily="34" charset="0"/>
                <a:ea typeface="Verdana" pitchFamily="34" charset="0"/>
                <a:cs typeface="Verdana" pitchFamily="34" charset="0"/>
              </a:rPr>
              <a:t>Compiled</a:t>
            </a:r>
          </a:p>
          <a:p>
            <a:pPr marL="342900" indent="-342900">
              <a:lnSpc>
                <a:spcPct val="100000"/>
              </a:lnSpc>
              <a:buFont typeface="Wingdings" pitchFamily="2" charset="2"/>
              <a:buChar char="§"/>
            </a:pPr>
            <a:r>
              <a:rPr lang="en-US" sz="2200" dirty="0" smtClean="0">
                <a:solidFill>
                  <a:prstClr val="black"/>
                </a:solidFill>
                <a:latin typeface="Verdana" pitchFamily="34" charset="0"/>
                <a:ea typeface="Verdana" pitchFamily="34" charset="0"/>
                <a:cs typeface="Verdana" pitchFamily="34" charset="0"/>
              </a:rPr>
              <a:t>Interpreted</a:t>
            </a:r>
          </a:p>
          <a:p>
            <a:pPr>
              <a:lnSpc>
                <a:spcPct val="100000"/>
              </a:lnSpc>
            </a:pPr>
            <a:endParaRPr lang="en-US" sz="2200" b="1" dirty="0" smtClean="0">
              <a:solidFill>
                <a:prstClr val="black"/>
              </a:solidFill>
              <a:latin typeface="Verdana" pitchFamily="34" charset="0"/>
              <a:ea typeface="Verdana" pitchFamily="34" charset="0"/>
              <a:cs typeface="Verdana" pitchFamily="34" charset="0"/>
            </a:endParaRPr>
          </a:p>
          <a:p>
            <a:pPr>
              <a:lnSpc>
                <a:spcPct val="100000"/>
              </a:lnSpc>
            </a:pPr>
            <a:r>
              <a:rPr lang="en-US" sz="2200" b="1" dirty="0" smtClean="0">
                <a:solidFill>
                  <a:prstClr val="black"/>
                </a:solidFill>
                <a:latin typeface="Verdana" pitchFamily="34" charset="0"/>
                <a:ea typeface="Verdana" pitchFamily="34" charset="0"/>
                <a:cs typeface="Verdana" pitchFamily="34" charset="0"/>
              </a:rPr>
              <a:t>Application Programming Interface:</a:t>
            </a:r>
          </a:p>
          <a:p>
            <a:pPr>
              <a:lnSpc>
                <a:spcPct val="100000"/>
              </a:lnSpc>
            </a:pPr>
            <a:endParaRPr lang="en-US" sz="2200" dirty="0" smtClean="0">
              <a:solidFill>
                <a:prstClr val="black"/>
              </a:solidFill>
              <a:latin typeface="Verdana" pitchFamily="34" charset="0"/>
              <a:ea typeface="Verdana" pitchFamily="34" charset="0"/>
              <a:cs typeface="Verdana" pitchFamily="34" charset="0"/>
            </a:endParaRPr>
          </a:p>
          <a:p>
            <a:pPr>
              <a:lnSpc>
                <a:spcPct val="100000"/>
              </a:lnSpc>
            </a:pPr>
            <a:r>
              <a:rPr lang="en-US" sz="2200" dirty="0">
                <a:solidFill>
                  <a:prstClr val="black"/>
                </a:solidFill>
                <a:latin typeface="Verdana" pitchFamily="34" charset="0"/>
                <a:ea typeface="Verdana" pitchFamily="34" charset="0"/>
                <a:cs typeface="Verdana" pitchFamily="34" charset="0"/>
              </a:rPr>
              <a:t> </a:t>
            </a:r>
            <a:r>
              <a:rPr lang="en-US" sz="2200" dirty="0" smtClean="0">
                <a:solidFill>
                  <a:prstClr val="black"/>
                </a:solidFill>
                <a:latin typeface="Verdana" pitchFamily="34" charset="0"/>
                <a:ea typeface="Verdana" pitchFamily="34" charset="0"/>
                <a:cs typeface="Verdana" pitchFamily="34" charset="0"/>
              </a:rPr>
              <a:t>   An </a:t>
            </a:r>
            <a:r>
              <a:rPr lang="en-US" sz="2200" dirty="0">
                <a:solidFill>
                  <a:prstClr val="black"/>
                </a:solidFill>
                <a:latin typeface="Verdana" pitchFamily="34" charset="0"/>
                <a:ea typeface="Verdana" pitchFamily="34" charset="0"/>
                <a:cs typeface="Verdana" pitchFamily="34" charset="0"/>
              </a:rPr>
              <a:t>application program interface (API) is </a:t>
            </a:r>
            <a:r>
              <a:rPr lang="en-US" sz="2200" dirty="0" smtClean="0">
                <a:solidFill>
                  <a:prstClr val="black"/>
                </a:solidFill>
                <a:latin typeface="Verdana" pitchFamily="34" charset="0"/>
                <a:ea typeface="Verdana" pitchFamily="34" charset="0"/>
                <a:cs typeface="Verdana" pitchFamily="34" charset="0"/>
              </a:rPr>
              <a:t>code</a:t>
            </a:r>
            <a:r>
              <a:rPr lang="en-US" sz="2200" dirty="0">
                <a:solidFill>
                  <a:prstClr val="black"/>
                </a:solidFill>
                <a:latin typeface="Verdana" pitchFamily="34" charset="0"/>
                <a:ea typeface="Verdana" pitchFamily="34" charset="0"/>
                <a:cs typeface="Verdana" pitchFamily="34" charset="0"/>
              </a:rPr>
              <a:t> that allows two software programs to communicate with each other.</a:t>
            </a:r>
            <a:endParaRPr lang="en-US" sz="2200" dirty="0" smtClean="0">
              <a:solidFill>
                <a:prstClr val="black"/>
              </a:solidFill>
              <a:latin typeface="Verdana" pitchFamily="34" charset="0"/>
              <a:ea typeface="Verdana" pitchFamily="34" charset="0"/>
              <a:cs typeface="Verdana" pitchFamily="34" charset="0"/>
            </a:endParaRPr>
          </a:p>
          <a:p>
            <a:pPr>
              <a:lnSpc>
                <a:spcPct val="100000"/>
              </a:lnSpc>
            </a:pPr>
            <a:endParaRPr lang="en-US" sz="2200" dirty="0">
              <a:solidFill>
                <a:prstClr val="black"/>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99222547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a:spLocks noGrp="1"/>
          </p:cNvSpPr>
          <p:nvPr/>
        </p:nvSpPr>
        <p:spPr>
          <a:xfrm>
            <a:off x="296757" y="990603"/>
            <a:ext cx="7221643" cy="3681811"/>
          </a:xfrm>
          <a:prstGeom prst="rect">
            <a:avLst/>
          </a:prstGeom>
        </p:spPr>
        <p:txBody>
          <a:bodyPr vert="horz" lIns="0" tIns="0" rIns="0" bIns="0" rtlCol="0">
            <a:normAutofit lnSpcReduction="10000"/>
          </a:bodyPr>
          <a:lstStyle>
            <a:lvl1pPr marL="0" indent="0" algn="l" defTabSz="685800" rtl="0" eaLnBrk="1" latinLnBrk="0" hangingPunct="1">
              <a:lnSpc>
                <a:spcPts val="1650"/>
              </a:lnSpc>
              <a:spcBef>
                <a:spcPts val="0"/>
              </a:spcBef>
              <a:spcAft>
                <a:spcPts val="450"/>
              </a:spcAft>
              <a:buFont typeface="Arial" panose="020B0604020202020204" pitchFamily="34" charset="0"/>
              <a:buNone/>
              <a:defRPr sz="1350" kern="1200">
                <a:solidFill>
                  <a:schemeClr val="tx1"/>
                </a:solidFill>
                <a:latin typeface="+mn-lt"/>
                <a:ea typeface="+mn-ea"/>
                <a:cs typeface="+mn-cs"/>
              </a:defRPr>
            </a:lvl1pPr>
            <a:lvl2pPr marL="175022" indent="-171450" algn="l" defTabSz="685800" rtl="0" eaLnBrk="1" latinLnBrk="0" hangingPunct="1">
              <a:lnSpc>
                <a:spcPts val="1500"/>
              </a:lnSpc>
              <a:spcBef>
                <a:spcPts val="0"/>
              </a:spcBef>
              <a:spcAft>
                <a:spcPts val="45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2900" indent="-167879"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7922" indent="-175022" algn="l" defTabSz="685800" rtl="0" eaLnBrk="1" latinLnBrk="0" hangingPunct="1">
              <a:lnSpc>
                <a:spcPct val="9000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pPr>
            <a:r>
              <a:rPr lang="en-US" sz="2200" b="1" dirty="0" smtClean="0">
                <a:solidFill>
                  <a:prstClr val="black"/>
                </a:solidFill>
                <a:latin typeface="Verdana" pitchFamily="34" charset="0"/>
                <a:ea typeface="Verdana" pitchFamily="34" charset="0"/>
                <a:cs typeface="Verdana" pitchFamily="34" charset="0"/>
              </a:rPr>
              <a:t>Application architecture types:</a:t>
            </a:r>
          </a:p>
          <a:p>
            <a:pPr>
              <a:lnSpc>
                <a:spcPct val="100000"/>
              </a:lnSpc>
            </a:pPr>
            <a:endParaRPr lang="en-US" sz="2200" dirty="0" smtClean="0">
              <a:solidFill>
                <a:prstClr val="black"/>
              </a:solidFill>
              <a:latin typeface="Verdana" pitchFamily="34" charset="0"/>
              <a:ea typeface="Verdana" pitchFamily="34" charset="0"/>
              <a:cs typeface="Verdana" pitchFamily="34" charset="0"/>
            </a:endParaRPr>
          </a:p>
          <a:p>
            <a:pPr marL="342900" indent="-342900">
              <a:lnSpc>
                <a:spcPct val="100000"/>
              </a:lnSpc>
              <a:buFont typeface="Arial" panose="020B0604020202020204" pitchFamily="34" charset="0"/>
              <a:buChar char="•"/>
            </a:pPr>
            <a:r>
              <a:rPr lang="en-US" sz="2200" dirty="0" smtClean="0">
                <a:solidFill>
                  <a:prstClr val="black"/>
                </a:solidFill>
                <a:latin typeface="Verdana" pitchFamily="34" charset="0"/>
                <a:ea typeface="Verdana" pitchFamily="34" charset="0"/>
                <a:cs typeface="Verdana" pitchFamily="34" charset="0"/>
              </a:rPr>
              <a:t>Thick client</a:t>
            </a:r>
          </a:p>
          <a:p>
            <a:pPr marL="342900" indent="-342900">
              <a:lnSpc>
                <a:spcPct val="100000"/>
              </a:lnSpc>
              <a:buFont typeface="Arial" panose="020B0604020202020204" pitchFamily="34" charset="0"/>
              <a:buChar char="•"/>
            </a:pPr>
            <a:r>
              <a:rPr lang="en-US" sz="2200" dirty="0" smtClean="0">
                <a:solidFill>
                  <a:prstClr val="black"/>
                </a:solidFill>
                <a:latin typeface="Verdana" pitchFamily="34" charset="0"/>
                <a:ea typeface="Verdana" pitchFamily="34" charset="0"/>
                <a:cs typeface="Verdana" pitchFamily="34" charset="0"/>
              </a:rPr>
              <a:t>Thin client</a:t>
            </a:r>
          </a:p>
          <a:p>
            <a:pPr marL="342900" indent="-342900">
              <a:lnSpc>
                <a:spcPct val="100000"/>
              </a:lnSpc>
              <a:buFont typeface="Arial" panose="020B0604020202020204" pitchFamily="34" charset="0"/>
              <a:buChar char="•"/>
            </a:pPr>
            <a:r>
              <a:rPr lang="en-US" sz="2200" dirty="0" smtClean="0">
                <a:solidFill>
                  <a:prstClr val="black"/>
                </a:solidFill>
                <a:latin typeface="Verdana" pitchFamily="34" charset="0"/>
                <a:ea typeface="Verdana" pitchFamily="34" charset="0"/>
                <a:cs typeface="Verdana" pitchFamily="34" charset="0"/>
              </a:rPr>
              <a:t>Rich internet</a:t>
            </a:r>
          </a:p>
          <a:p>
            <a:pPr>
              <a:lnSpc>
                <a:spcPct val="100000"/>
              </a:lnSpc>
            </a:pPr>
            <a:endParaRPr lang="en-US" sz="2200" dirty="0" smtClean="0">
              <a:solidFill>
                <a:prstClr val="black"/>
              </a:solidFill>
              <a:latin typeface="Verdana" pitchFamily="34" charset="0"/>
              <a:ea typeface="Verdana" pitchFamily="34" charset="0"/>
              <a:cs typeface="Verdana" pitchFamily="34" charset="0"/>
            </a:endParaRPr>
          </a:p>
          <a:p>
            <a:pPr>
              <a:lnSpc>
                <a:spcPct val="100000"/>
              </a:lnSpc>
            </a:pPr>
            <a:r>
              <a:rPr lang="en-US" sz="2200" b="1" dirty="0" smtClean="0">
                <a:solidFill>
                  <a:prstClr val="black"/>
                </a:solidFill>
                <a:latin typeface="Verdana" pitchFamily="34" charset="0"/>
                <a:ea typeface="Verdana" pitchFamily="34" charset="0"/>
                <a:cs typeface="Verdana" pitchFamily="34" charset="0"/>
              </a:rPr>
              <a:t>Tier:</a:t>
            </a:r>
          </a:p>
          <a:p>
            <a:pPr marL="342900" indent="-342900">
              <a:lnSpc>
                <a:spcPct val="100000"/>
              </a:lnSpc>
              <a:buFont typeface="Wingdings" pitchFamily="2" charset="2"/>
              <a:buChar char="§"/>
            </a:pPr>
            <a:endParaRPr lang="en-US" sz="2200" dirty="0" smtClean="0">
              <a:solidFill>
                <a:prstClr val="black"/>
              </a:solidFill>
              <a:latin typeface="Verdana" pitchFamily="34" charset="0"/>
              <a:ea typeface="Verdana" pitchFamily="34" charset="0"/>
              <a:cs typeface="Verdana" pitchFamily="34" charset="0"/>
            </a:endParaRPr>
          </a:p>
          <a:p>
            <a:pPr marL="342900" indent="-342900">
              <a:lnSpc>
                <a:spcPct val="100000"/>
              </a:lnSpc>
              <a:buFont typeface="Arial" panose="020B0604020202020204" pitchFamily="34" charset="0"/>
              <a:buChar char="•"/>
            </a:pPr>
            <a:r>
              <a:rPr lang="en-US" sz="2200" dirty="0" smtClean="0">
                <a:solidFill>
                  <a:prstClr val="black"/>
                </a:solidFill>
                <a:latin typeface="Verdana" pitchFamily="34" charset="0"/>
                <a:ea typeface="Verdana" pitchFamily="34" charset="0"/>
                <a:cs typeface="Verdana" pitchFamily="34" charset="0"/>
              </a:rPr>
              <a:t>2 tier application</a:t>
            </a:r>
          </a:p>
          <a:p>
            <a:pPr marL="342900" indent="-342900">
              <a:lnSpc>
                <a:spcPct val="100000"/>
              </a:lnSpc>
              <a:buFont typeface="Arial" panose="020B0604020202020204" pitchFamily="34" charset="0"/>
              <a:buChar char="•"/>
            </a:pPr>
            <a:r>
              <a:rPr lang="en-US" sz="2200" dirty="0" smtClean="0">
                <a:solidFill>
                  <a:prstClr val="black"/>
                </a:solidFill>
                <a:latin typeface="Verdana" pitchFamily="34" charset="0"/>
                <a:ea typeface="Verdana" pitchFamily="34" charset="0"/>
                <a:cs typeface="Verdana" pitchFamily="34" charset="0"/>
              </a:rPr>
              <a:t>3 tier application</a:t>
            </a:r>
          </a:p>
        </p:txBody>
      </p:sp>
      <p:graphicFrame>
        <p:nvGraphicFramePr>
          <p:cNvPr id="5" name="Diagram 4"/>
          <p:cNvGraphicFramePr/>
          <p:nvPr>
            <p:extLst>
              <p:ext uri="{D42A27DB-BD31-4B8C-83A1-F6EECF244321}">
                <p14:modId xmlns:p14="http://schemas.microsoft.com/office/powerpoint/2010/main" val="331746612"/>
              </p:ext>
            </p:extLst>
          </p:nvPr>
        </p:nvGraphicFramePr>
        <p:xfrm>
          <a:off x="6096000" y="1066800"/>
          <a:ext cx="5689600" cy="2971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7416802" y="1295400"/>
            <a:ext cx="2179123" cy="369332"/>
          </a:xfrm>
          <a:prstGeom prst="rect">
            <a:avLst/>
          </a:prstGeom>
          <a:noFill/>
        </p:spPr>
        <p:txBody>
          <a:bodyPr wrap="none" rtlCol="0">
            <a:spAutoFit/>
          </a:bodyPr>
          <a:lstStyle/>
          <a:p>
            <a:r>
              <a:rPr lang="en-US" b="1" u="sng" dirty="0" smtClean="0">
                <a:solidFill>
                  <a:prstClr val="black"/>
                </a:solidFill>
              </a:rPr>
              <a:t>Two tier architecture</a:t>
            </a:r>
            <a:endParaRPr lang="en-IN" b="1" u="sng" dirty="0">
              <a:solidFill>
                <a:prstClr val="black"/>
              </a:solidFill>
            </a:endParaRPr>
          </a:p>
        </p:txBody>
      </p:sp>
      <p:graphicFrame>
        <p:nvGraphicFramePr>
          <p:cNvPr id="7" name="Diagram 6"/>
          <p:cNvGraphicFramePr/>
          <p:nvPr>
            <p:extLst>
              <p:ext uri="{D42A27DB-BD31-4B8C-83A1-F6EECF244321}">
                <p14:modId xmlns:p14="http://schemas.microsoft.com/office/powerpoint/2010/main" val="2676595475"/>
              </p:ext>
            </p:extLst>
          </p:nvPr>
        </p:nvGraphicFramePr>
        <p:xfrm>
          <a:off x="4470400" y="3505200"/>
          <a:ext cx="7620000" cy="3048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TextBox 7"/>
          <p:cNvSpPr txBox="1"/>
          <p:nvPr/>
        </p:nvSpPr>
        <p:spPr>
          <a:xfrm>
            <a:off x="6908800" y="3810000"/>
            <a:ext cx="4512501" cy="369332"/>
          </a:xfrm>
          <a:prstGeom prst="rect">
            <a:avLst/>
          </a:prstGeom>
          <a:noFill/>
        </p:spPr>
        <p:txBody>
          <a:bodyPr wrap="square" rtlCol="0">
            <a:spAutoFit/>
          </a:bodyPr>
          <a:lstStyle/>
          <a:p>
            <a:r>
              <a:rPr lang="en-US" b="1" u="sng" dirty="0" smtClean="0">
                <a:solidFill>
                  <a:prstClr val="black"/>
                </a:solidFill>
              </a:rPr>
              <a:t>Three tier architecture</a:t>
            </a:r>
            <a:endParaRPr lang="en-IN" b="1" u="sng" dirty="0">
              <a:solidFill>
                <a:prstClr val="black"/>
              </a:solidFill>
            </a:endParaRPr>
          </a:p>
        </p:txBody>
      </p:sp>
    </p:spTree>
    <p:extLst>
      <p:ext uri="{BB962C8B-B14F-4D97-AF65-F5344CB8AC3E}">
        <p14:creationId xmlns:p14="http://schemas.microsoft.com/office/powerpoint/2010/main" val="254533138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D4DE8C01-5E51-462E-BD0E-8C94C287BD42}"/>
              </a:ext>
            </a:extLst>
          </p:cNvPr>
          <p:cNvSpPr>
            <a:spLocks noGrp="1"/>
          </p:cNvSpPr>
          <p:nvPr>
            <p:ph type="body" sz="quarter" idx="11"/>
          </p:nvPr>
        </p:nvSpPr>
        <p:spPr>
          <a:xfrm>
            <a:off x="3810000" y="1371600"/>
            <a:ext cx="7974013" cy="1182207"/>
          </a:xfrm>
        </p:spPr>
        <p:txBody>
          <a:bodyPr>
            <a:normAutofit/>
          </a:bodyPr>
          <a:lstStyle/>
          <a:p>
            <a:r>
              <a:rPr lang="pt-PT" sz="4800" b="1" dirty="0" smtClean="0">
                <a:latin typeface="Times New Roman" pitchFamily="18" charset="0"/>
                <a:cs typeface="Times New Roman" pitchFamily="18" charset="0"/>
              </a:rPr>
              <a:t>WINDOWS ESSENTIALS</a:t>
            </a:r>
            <a:endParaRPr lang="pt-PT" sz="4800" b="1" dirty="0">
              <a:latin typeface="Times New Roman" pitchFamily="18" charset="0"/>
              <a:cs typeface="Times New Roman" pitchFamily="18" charset="0"/>
            </a:endParaRPr>
          </a:p>
        </p:txBody>
      </p:sp>
      <p:pic>
        <p:nvPicPr>
          <p:cNvPr id="5" name="Picture Placeholder 4" hidden="1">
            <a:extLst>
              <a:ext uri="{FF2B5EF4-FFF2-40B4-BE49-F238E27FC236}">
                <a16:creationId xmlns="" xmlns:a16="http://schemas.microsoft.com/office/drawing/2014/main" id="{F75B031B-5C69-4C3C-AB8F-4121747DCE28}"/>
              </a:ext>
            </a:extLst>
          </p:cNvPr>
          <p:cNvPicPr>
            <a:picLocks noGrp="1" noChangeAspect="1"/>
          </p:cNvPicPr>
          <p:nvPr>
            <p:ph type="pic" sz="quarter" idx="4294967295"/>
          </p:nvPr>
        </p:nvPicPr>
        <p:blipFill rotWithShape="1">
          <a:blip r:embed="rId3" cstate="print">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Tree>
    <p:extLst>
      <p:ext uri="{BB962C8B-B14F-4D97-AF65-F5344CB8AC3E}">
        <p14:creationId xmlns:p14="http://schemas.microsoft.com/office/powerpoint/2010/main" val="17402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88640"/>
            <a:ext cx="11568608" cy="523220"/>
          </a:xfrm>
          <a:prstGeom prst="rect">
            <a:avLst/>
          </a:prstGeom>
          <a:noFill/>
        </p:spPr>
        <p:txBody>
          <a:bodyPr wrap="square" rtlCol="0">
            <a:spAutoFit/>
          </a:bodyPr>
          <a:lstStyle/>
          <a:p>
            <a:pPr algn="ctr"/>
            <a:r>
              <a:rPr lang="en-IN" sz="2800" b="1" u="sng" dirty="0" smtClean="0">
                <a:solidFill>
                  <a:srgbClr val="000000"/>
                </a:solidFill>
              </a:rPr>
              <a:t>WINDOWS SERVER 2012 R2</a:t>
            </a:r>
            <a:endParaRPr lang="en-IN" sz="2800" b="1" u="sng" dirty="0">
              <a:solidFill>
                <a:srgbClr val="000000"/>
              </a:solidFill>
            </a:endParaRPr>
          </a:p>
        </p:txBody>
      </p:sp>
      <p:sp>
        <p:nvSpPr>
          <p:cNvPr id="4" name="TextBox 3"/>
          <p:cNvSpPr txBox="1"/>
          <p:nvPr/>
        </p:nvSpPr>
        <p:spPr>
          <a:xfrm>
            <a:off x="479376" y="1412776"/>
            <a:ext cx="5184576" cy="461665"/>
          </a:xfrm>
          <a:prstGeom prst="rect">
            <a:avLst/>
          </a:prstGeom>
          <a:noFill/>
        </p:spPr>
        <p:txBody>
          <a:bodyPr wrap="square" rtlCol="0">
            <a:spAutoFit/>
          </a:bodyPr>
          <a:lstStyle/>
          <a:p>
            <a:r>
              <a:rPr lang="en-IN" sz="2400" dirty="0" smtClean="0">
                <a:solidFill>
                  <a:srgbClr val="000000"/>
                </a:solidFill>
              </a:rPr>
              <a:t>Roles of Windows Sever 2012R2</a:t>
            </a:r>
            <a:endParaRPr lang="en-IN" sz="2400" dirty="0">
              <a:solidFill>
                <a:srgbClr val="000000"/>
              </a:solidFill>
            </a:endParaRPr>
          </a:p>
        </p:txBody>
      </p:sp>
      <p:graphicFrame>
        <p:nvGraphicFramePr>
          <p:cNvPr id="7" name="Diagram 6"/>
          <p:cNvGraphicFramePr/>
          <p:nvPr>
            <p:extLst>
              <p:ext uri="{D42A27DB-BD31-4B8C-83A1-F6EECF244321}">
                <p14:modId xmlns:p14="http://schemas.microsoft.com/office/powerpoint/2010/main" val="1556436388"/>
              </p:ext>
            </p:extLst>
          </p:nvPr>
        </p:nvGraphicFramePr>
        <p:xfrm>
          <a:off x="263352" y="2132856"/>
          <a:ext cx="9001000" cy="36724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https://media.licdn.com/mpr/mpr/AAEAAQAAAAAAAAQrAAAAJDZlZWRhOGQwLTIwYjgtNGFjMi1iYTIxLTRkZjVlYzRhZjAwNg.jpg"/>
          <p:cNvPicPr>
            <a:picLocks noChangeAspect="1" noChangeArrowheads="1"/>
          </p:cNvPicPr>
          <p:nvPr/>
        </p:nvPicPr>
        <p:blipFill>
          <a:blip r:embed="rId7" cstate="print"/>
          <a:srcRect l="18412" r="18769"/>
          <a:stretch>
            <a:fillRect/>
          </a:stretch>
        </p:blipFill>
        <p:spPr bwMode="auto">
          <a:xfrm>
            <a:off x="7824192" y="2060848"/>
            <a:ext cx="4176464" cy="3810000"/>
          </a:xfrm>
          <a:prstGeom prst="rect">
            <a:avLst/>
          </a:prstGeom>
          <a:noFill/>
        </p:spPr>
      </p:pic>
    </p:spTree>
    <p:extLst>
      <p:ext uri="{BB962C8B-B14F-4D97-AF65-F5344CB8AC3E}">
        <p14:creationId xmlns:p14="http://schemas.microsoft.com/office/powerpoint/2010/main" val="2801345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E0AC9D66-506D-4CF6-BDF6-4EB086D1594D}"/>
                                            </p:graphicEl>
                                          </p:spTgt>
                                        </p:tgtEl>
                                        <p:attrNameLst>
                                          <p:attrName>style.visibility</p:attrName>
                                        </p:attrNameLst>
                                      </p:cBhvr>
                                      <p:to>
                                        <p:strVal val="visible"/>
                                      </p:to>
                                    </p:set>
                                    <p:animEffect transition="in" filter="fade">
                                      <p:cBhvr>
                                        <p:cTn id="7" dur="2000"/>
                                        <p:tgtEl>
                                          <p:spTgt spid="7">
                                            <p:graphicEl>
                                              <a:dgm id="{E0AC9D66-506D-4CF6-BDF6-4EB086D1594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graphicEl>
                                              <a:dgm id="{1FFF8825-248D-4848-8DE9-9C873D443B10}"/>
                                            </p:graphicEl>
                                          </p:spTgt>
                                        </p:tgtEl>
                                        <p:attrNameLst>
                                          <p:attrName>style.visibility</p:attrName>
                                        </p:attrNameLst>
                                      </p:cBhvr>
                                      <p:to>
                                        <p:strVal val="visible"/>
                                      </p:to>
                                    </p:set>
                                    <p:animEffect transition="in" filter="fade">
                                      <p:cBhvr>
                                        <p:cTn id="12" dur="2000"/>
                                        <p:tgtEl>
                                          <p:spTgt spid="7">
                                            <p:graphicEl>
                                              <a:dgm id="{1FFF8825-248D-4848-8DE9-9C873D443B10}"/>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graphicEl>
                                              <a:dgm id="{781655CD-E97A-46F7-981C-F29C0DE1D701}"/>
                                            </p:graphicEl>
                                          </p:spTgt>
                                        </p:tgtEl>
                                        <p:attrNameLst>
                                          <p:attrName>style.visibility</p:attrName>
                                        </p:attrNameLst>
                                      </p:cBhvr>
                                      <p:to>
                                        <p:strVal val="visible"/>
                                      </p:to>
                                    </p:set>
                                    <p:animEffect transition="in" filter="fade">
                                      <p:cBhvr>
                                        <p:cTn id="17" dur="2000"/>
                                        <p:tgtEl>
                                          <p:spTgt spid="7">
                                            <p:graphicEl>
                                              <a:dgm id="{781655CD-E97A-46F7-981C-F29C0DE1D701}"/>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graphicEl>
                                              <a:dgm id="{E911C423-E55E-4485-8BF8-8CE267DB1FEF}"/>
                                            </p:graphicEl>
                                          </p:spTgt>
                                        </p:tgtEl>
                                        <p:attrNameLst>
                                          <p:attrName>style.visibility</p:attrName>
                                        </p:attrNameLst>
                                      </p:cBhvr>
                                      <p:to>
                                        <p:strVal val="visible"/>
                                      </p:to>
                                    </p:set>
                                    <p:animEffect transition="in" filter="fade">
                                      <p:cBhvr>
                                        <p:cTn id="22" dur="2000"/>
                                        <p:tgtEl>
                                          <p:spTgt spid="7">
                                            <p:graphicEl>
                                              <a:dgm id="{E911C423-E55E-4485-8BF8-8CE267DB1FEF}"/>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graphicEl>
                                              <a:dgm id="{A0FA729E-D7DE-4ED7-9990-4C3D87E709E6}"/>
                                            </p:graphicEl>
                                          </p:spTgt>
                                        </p:tgtEl>
                                        <p:attrNameLst>
                                          <p:attrName>style.visibility</p:attrName>
                                        </p:attrNameLst>
                                      </p:cBhvr>
                                      <p:to>
                                        <p:strVal val="visible"/>
                                      </p:to>
                                    </p:set>
                                    <p:animEffect transition="in" filter="fade">
                                      <p:cBhvr>
                                        <p:cTn id="27" dur="2000"/>
                                        <p:tgtEl>
                                          <p:spTgt spid="7">
                                            <p:graphicEl>
                                              <a:dgm id="{A0FA729E-D7DE-4ED7-9990-4C3D87E709E6}"/>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graphicEl>
                                              <a:dgm id="{D97973A4-FDC4-42BC-8B28-CAFDD1AF975E}"/>
                                            </p:graphicEl>
                                          </p:spTgt>
                                        </p:tgtEl>
                                        <p:attrNameLst>
                                          <p:attrName>style.visibility</p:attrName>
                                        </p:attrNameLst>
                                      </p:cBhvr>
                                      <p:to>
                                        <p:strVal val="visible"/>
                                      </p:to>
                                    </p:set>
                                    <p:animEffect transition="in" filter="fade">
                                      <p:cBhvr>
                                        <p:cTn id="32" dur="2000"/>
                                        <p:tgtEl>
                                          <p:spTgt spid="7">
                                            <p:graphicEl>
                                              <a:dgm id="{D97973A4-FDC4-42BC-8B28-CAFDD1AF975E}"/>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graphicEl>
                                              <a:dgm id="{58150D72-BDBB-462E-AE32-F52D0A401E99}"/>
                                            </p:graphicEl>
                                          </p:spTgt>
                                        </p:tgtEl>
                                        <p:attrNameLst>
                                          <p:attrName>style.visibility</p:attrName>
                                        </p:attrNameLst>
                                      </p:cBhvr>
                                      <p:to>
                                        <p:strVal val="visible"/>
                                      </p:to>
                                    </p:set>
                                    <p:animEffect transition="in" filter="fade">
                                      <p:cBhvr>
                                        <p:cTn id="37" dur="2000"/>
                                        <p:tgtEl>
                                          <p:spTgt spid="7">
                                            <p:graphicEl>
                                              <a:dgm id="{58150D72-BDBB-462E-AE32-F52D0A401E99}"/>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graphicEl>
                                              <a:dgm id="{6BCE37D7-E9F0-4F62-9E18-10ACF44B6E24}"/>
                                            </p:graphicEl>
                                          </p:spTgt>
                                        </p:tgtEl>
                                        <p:attrNameLst>
                                          <p:attrName>style.visibility</p:attrName>
                                        </p:attrNameLst>
                                      </p:cBhvr>
                                      <p:to>
                                        <p:strVal val="visible"/>
                                      </p:to>
                                    </p:set>
                                    <p:animEffect transition="in" filter="fade">
                                      <p:cBhvr>
                                        <p:cTn id="42" dur="2000"/>
                                        <p:tgtEl>
                                          <p:spTgt spid="7">
                                            <p:graphicEl>
                                              <a:dgm id="{6BCE37D7-E9F0-4F62-9E18-10ACF44B6E2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816"/>
          <p:cNvSpPr txBox="1"/>
          <p:nvPr/>
        </p:nvSpPr>
        <p:spPr>
          <a:xfrm>
            <a:off x="607040" y="348343"/>
            <a:ext cx="3810600" cy="5841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buClr>
                <a:srgbClr val="000000"/>
              </a:buClr>
              <a:buSzPct val="25000"/>
              <a:buFont typeface="Arial"/>
              <a:buNone/>
            </a:pPr>
            <a:r>
              <a:rPr lang="en-US" sz="2800" dirty="0">
                <a:latin typeface="Verdana"/>
              </a:rPr>
              <a:t>SCANNER</a:t>
            </a:r>
          </a:p>
        </p:txBody>
      </p:sp>
      <p:sp>
        <p:nvSpPr>
          <p:cNvPr id="8" name="TextBox 7"/>
          <p:cNvSpPr txBox="1"/>
          <p:nvPr/>
        </p:nvSpPr>
        <p:spPr>
          <a:xfrm>
            <a:off x="7150194" y="1438990"/>
            <a:ext cx="1305705" cy="707886"/>
          </a:xfrm>
          <a:prstGeom prst="rect">
            <a:avLst/>
          </a:prstGeom>
          <a:noFill/>
        </p:spPr>
        <p:txBody>
          <a:bodyPr wrap="square" rtlCol="0">
            <a:spAutoFit/>
          </a:bodyPr>
          <a:lstStyle/>
          <a:p>
            <a:pPr marL="285750" indent="-285750">
              <a:buFont typeface="Arial" pitchFamily="34" charset="0"/>
              <a:buChar char="•"/>
            </a:pPr>
            <a:r>
              <a:rPr lang="en-US" sz="2000" dirty="0" smtClean="0">
                <a:solidFill>
                  <a:srgbClr val="0A0D14"/>
                </a:solidFill>
                <a:latin typeface="Times New Roman" pitchFamily="18" charset="0"/>
                <a:cs typeface="Times New Roman" pitchFamily="18" charset="0"/>
              </a:rPr>
              <a:t>Flatbed Scanner</a:t>
            </a:r>
            <a:endParaRPr lang="en-US" sz="2000" dirty="0">
              <a:solidFill>
                <a:srgbClr val="0A0D14"/>
              </a:solidFill>
              <a:latin typeface="Times New Roman" pitchFamily="18" charset="0"/>
              <a:cs typeface="Times New Roman" pitchFamily="18"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76883" y="2286000"/>
            <a:ext cx="1817895" cy="955606"/>
          </a:xfrm>
          <a:prstGeom prst="rect">
            <a:avLst/>
          </a:prstGeom>
        </p:spPr>
      </p:pic>
      <p:sp>
        <p:nvSpPr>
          <p:cNvPr id="10" name="TextBox 9"/>
          <p:cNvSpPr txBox="1"/>
          <p:nvPr/>
        </p:nvSpPr>
        <p:spPr>
          <a:xfrm>
            <a:off x="7318823" y="3866099"/>
            <a:ext cx="1415004" cy="707886"/>
          </a:xfrm>
          <a:prstGeom prst="rect">
            <a:avLst/>
          </a:prstGeom>
          <a:noFill/>
        </p:spPr>
        <p:txBody>
          <a:bodyPr wrap="square" rtlCol="0">
            <a:spAutoFit/>
          </a:bodyPr>
          <a:lstStyle/>
          <a:p>
            <a:pPr marL="285750" indent="-285750">
              <a:buFont typeface="Arial" pitchFamily="34" charset="0"/>
              <a:buChar char="•"/>
            </a:pPr>
            <a:r>
              <a:rPr lang="en-US" sz="2000" dirty="0" smtClean="0">
                <a:solidFill>
                  <a:srgbClr val="0A0D14"/>
                </a:solidFill>
                <a:latin typeface="Times New Roman" pitchFamily="18" charset="0"/>
                <a:cs typeface="Times New Roman" pitchFamily="18" charset="0"/>
              </a:rPr>
              <a:t>Drum Scanner</a:t>
            </a:r>
            <a:endParaRPr lang="en-US" sz="2000" dirty="0">
              <a:solidFill>
                <a:srgbClr val="0A0D14"/>
              </a:solidFill>
              <a:latin typeface="Times New Roman" pitchFamily="18" charset="0"/>
              <a:cs typeface="Times New Roman" pitchFamily="18" charset="0"/>
            </a:endParaRP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t="10807" b="9441"/>
          <a:stretch/>
        </p:blipFill>
        <p:spPr>
          <a:xfrm>
            <a:off x="7318834" y="4955274"/>
            <a:ext cx="1587231" cy="907504"/>
          </a:xfrm>
          <a:prstGeom prst="rect">
            <a:avLst/>
          </a:prstGeom>
        </p:spPr>
      </p:pic>
      <p:sp>
        <p:nvSpPr>
          <p:cNvPr id="12" name="TextBox 11"/>
          <p:cNvSpPr txBox="1"/>
          <p:nvPr/>
        </p:nvSpPr>
        <p:spPr>
          <a:xfrm>
            <a:off x="9931597" y="1419315"/>
            <a:ext cx="1417263" cy="707886"/>
          </a:xfrm>
          <a:prstGeom prst="rect">
            <a:avLst/>
          </a:prstGeom>
          <a:noFill/>
        </p:spPr>
        <p:txBody>
          <a:bodyPr wrap="square" rtlCol="0">
            <a:spAutoFit/>
          </a:bodyPr>
          <a:lstStyle/>
          <a:p>
            <a:pPr marL="285750" indent="-285750">
              <a:buFont typeface="Arial" pitchFamily="34" charset="0"/>
              <a:buChar char="•"/>
            </a:pPr>
            <a:r>
              <a:rPr lang="en-US" sz="2000" dirty="0" err="1" smtClean="0">
                <a:solidFill>
                  <a:srgbClr val="0A0D14"/>
                </a:solidFill>
                <a:latin typeface="Times New Roman" pitchFamily="18" charset="0"/>
                <a:cs typeface="Times New Roman" pitchFamily="18" charset="0"/>
              </a:rPr>
              <a:t>Sheetfed</a:t>
            </a:r>
            <a:r>
              <a:rPr lang="en-US" sz="2000" dirty="0" smtClean="0">
                <a:solidFill>
                  <a:srgbClr val="0A0D14"/>
                </a:solidFill>
                <a:latin typeface="Times New Roman" pitchFamily="18" charset="0"/>
                <a:cs typeface="Times New Roman" pitchFamily="18" charset="0"/>
              </a:rPr>
              <a:t> Scanner</a:t>
            </a:r>
            <a:endParaRPr lang="en-US" sz="2000" dirty="0">
              <a:solidFill>
                <a:srgbClr val="0A0D14"/>
              </a:solidFill>
              <a:latin typeface="Times New Roman" pitchFamily="18" charset="0"/>
              <a:cs typeface="Times New Roman" pitchFamily="18" charset="0"/>
            </a:endParaRPr>
          </a:p>
        </p:txBody>
      </p:sp>
      <p:pic>
        <p:nvPicPr>
          <p:cNvPr id="13" name="Picture 12"/>
          <p:cNvPicPr>
            <a:picLocks noChangeAspect="1"/>
          </p:cNvPicPr>
          <p:nvPr/>
        </p:nvPicPr>
        <p:blipFill rotWithShape="1">
          <a:blip r:embed="rId5" cstate="print">
            <a:extLst>
              <a:ext uri="{28A0092B-C50C-407E-A947-70E740481C1C}">
                <a14:useLocalDpi xmlns:a14="http://schemas.microsoft.com/office/drawing/2010/main" val="0"/>
              </a:ext>
            </a:extLst>
          </a:blip>
          <a:srcRect t="6105" b="6014"/>
          <a:stretch/>
        </p:blipFill>
        <p:spPr>
          <a:xfrm>
            <a:off x="9931597" y="2215234"/>
            <a:ext cx="1417263" cy="994945"/>
          </a:xfrm>
          <a:prstGeom prst="rect">
            <a:avLst/>
          </a:prstGeom>
        </p:spPr>
      </p:pic>
      <p:sp>
        <p:nvSpPr>
          <p:cNvPr id="14" name="TextBox 13"/>
          <p:cNvSpPr txBox="1"/>
          <p:nvPr/>
        </p:nvSpPr>
        <p:spPr>
          <a:xfrm>
            <a:off x="9778752" y="3866099"/>
            <a:ext cx="1551957" cy="707886"/>
          </a:xfrm>
          <a:prstGeom prst="rect">
            <a:avLst/>
          </a:prstGeom>
          <a:noFill/>
        </p:spPr>
        <p:txBody>
          <a:bodyPr wrap="square" rtlCol="0">
            <a:spAutoFit/>
          </a:bodyPr>
          <a:lstStyle/>
          <a:p>
            <a:pPr marL="285750" indent="-285750">
              <a:buFont typeface="Arial" pitchFamily="34" charset="0"/>
              <a:buChar char="•"/>
            </a:pPr>
            <a:r>
              <a:rPr lang="en-US" sz="2000" dirty="0" smtClean="0">
                <a:solidFill>
                  <a:srgbClr val="0A0D14"/>
                </a:solidFill>
                <a:latin typeface="Times New Roman" pitchFamily="18" charset="0"/>
                <a:cs typeface="Times New Roman" pitchFamily="18" charset="0"/>
              </a:rPr>
              <a:t>Handheld Scanner</a:t>
            </a:r>
            <a:endParaRPr lang="en-US" sz="2000" dirty="0">
              <a:solidFill>
                <a:srgbClr val="0A0D14"/>
              </a:solidFill>
              <a:latin typeface="Times New Roman" pitchFamily="18" charset="0"/>
              <a:cs typeface="Times New Roman" pitchFamily="18" charset="0"/>
            </a:endParaRPr>
          </a:p>
        </p:txBody>
      </p:sp>
      <p:sp>
        <p:nvSpPr>
          <p:cNvPr id="15" name="TextBox 14"/>
          <p:cNvSpPr txBox="1"/>
          <p:nvPr/>
        </p:nvSpPr>
        <p:spPr>
          <a:xfrm>
            <a:off x="8026328" y="701611"/>
            <a:ext cx="1736885" cy="461665"/>
          </a:xfrm>
          <a:prstGeom prst="rect">
            <a:avLst/>
          </a:prstGeom>
          <a:noFill/>
        </p:spPr>
        <p:txBody>
          <a:bodyPr wrap="square" rtlCol="0">
            <a:spAutoFit/>
          </a:bodyPr>
          <a:lstStyle/>
          <a:p>
            <a:pPr algn="ctr"/>
            <a:r>
              <a:rPr lang="en-US" sz="2400" b="1" dirty="0" smtClean="0">
                <a:solidFill>
                  <a:srgbClr val="0A0D14"/>
                </a:solidFill>
                <a:latin typeface="Times New Roman" pitchFamily="18" charset="0"/>
                <a:cs typeface="Times New Roman" pitchFamily="18" charset="0"/>
              </a:rPr>
              <a:t>TYPES</a:t>
            </a:r>
            <a:endParaRPr lang="en-US" sz="2400" b="1" dirty="0">
              <a:solidFill>
                <a:srgbClr val="0A0D14"/>
              </a:solidFill>
              <a:latin typeface="Times New Roman" pitchFamily="18" charset="0"/>
              <a:cs typeface="Times New Roman" pitchFamily="18" charset="0"/>
            </a:endParaRPr>
          </a:p>
        </p:txBody>
      </p:sp>
      <p:pic>
        <p:nvPicPr>
          <p:cNvPr id="16" name="Picture 15"/>
          <p:cNvPicPr>
            <a:picLocks noChangeAspect="1"/>
          </p:cNvPicPr>
          <p:nvPr/>
        </p:nvPicPr>
        <p:blipFill rotWithShape="1">
          <a:blip r:embed="rId6" cstate="print">
            <a:extLst>
              <a:ext uri="{28A0092B-C50C-407E-A947-70E740481C1C}">
                <a14:useLocalDpi xmlns:a14="http://schemas.microsoft.com/office/drawing/2010/main" val="0"/>
              </a:ext>
            </a:extLst>
          </a:blip>
          <a:srcRect l="-444" t="14709" r="2711" b="10499"/>
          <a:stretch/>
        </p:blipFill>
        <p:spPr>
          <a:xfrm>
            <a:off x="9946683" y="4955290"/>
            <a:ext cx="1387072" cy="887329"/>
          </a:xfrm>
          <a:prstGeom prst="rect">
            <a:avLst/>
          </a:prstGeom>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1000" y="1018737"/>
            <a:ext cx="5947172" cy="5694724"/>
          </a:xfrm>
          <a:prstGeom prst="rect">
            <a:avLst/>
          </a:prstGeom>
        </p:spPr>
      </p:pic>
    </p:spTree>
    <p:extLst>
      <p:ext uri="{BB962C8B-B14F-4D97-AF65-F5344CB8AC3E}">
        <p14:creationId xmlns:p14="http://schemas.microsoft.com/office/powerpoint/2010/main" val="1637719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D4DE8C01-5E51-462E-BD0E-8C94C287BD42}"/>
              </a:ext>
            </a:extLst>
          </p:cNvPr>
          <p:cNvSpPr>
            <a:spLocks noGrp="1"/>
          </p:cNvSpPr>
          <p:nvPr>
            <p:ph type="body" sz="quarter" idx="11"/>
          </p:nvPr>
        </p:nvSpPr>
        <p:spPr/>
        <p:txBody>
          <a:bodyPr>
            <a:noAutofit/>
          </a:bodyPr>
          <a:lstStyle/>
          <a:p>
            <a:pPr lvl="0" algn="l">
              <a:lnSpc>
                <a:spcPct val="62500"/>
              </a:lnSpc>
              <a:spcAft>
                <a:spcPts val="0"/>
              </a:spcAft>
              <a:buClr>
                <a:schemeClr val="accent2"/>
              </a:buClr>
              <a:buSzPts val="3600"/>
            </a:pPr>
            <a:r>
              <a:rPr lang="en-US" sz="4800" dirty="0">
                <a:ea typeface="Verdana"/>
                <a:cs typeface="Verdana"/>
                <a:sym typeface="Verdana"/>
              </a:rPr>
              <a:t>Linux </a:t>
            </a:r>
            <a:r>
              <a:rPr lang="en-US" sz="4800" dirty="0" smtClean="0">
                <a:ea typeface="Verdana"/>
                <a:cs typeface="Verdana"/>
                <a:sym typeface="Verdana"/>
              </a:rPr>
              <a:t> </a:t>
            </a:r>
            <a:r>
              <a:rPr lang="en-US" sz="4800" dirty="0" smtClean="0"/>
              <a:t>Essential</a:t>
            </a:r>
            <a:r>
              <a:rPr lang="en-US" sz="4800" dirty="0" smtClean="0">
                <a:ea typeface="Verdana"/>
                <a:cs typeface="Verdana"/>
                <a:sym typeface="Verdana"/>
              </a:rPr>
              <a:t>s</a:t>
            </a:r>
            <a:endParaRPr lang="en-US" sz="4800" dirty="0"/>
          </a:p>
        </p:txBody>
      </p:sp>
    </p:spTree>
    <p:extLst>
      <p:ext uri="{BB962C8B-B14F-4D97-AF65-F5344CB8AC3E}">
        <p14:creationId xmlns:p14="http://schemas.microsoft.com/office/powerpoint/2010/main" val="382429079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696876002"/>
              </p:ext>
            </p:extLst>
          </p:nvPr>
        </p:nvGraphicFramePr>
        <p:xfrm>
          <a:off x="1981200" y="1211997"/>
          <a:ext cx="9448800" cy="2651760"/>
        </p:xfrm>
        <a:graphic>
          <a:graphicData uri="http://schemas.openxmlformats.org/drawingml/2006/table">
            <a:tbl>
              <a:tblPr firstRow="1" bandRow="1">
                <a:tableStyleId>{5C22544A-7EE6-4342-B048-85BDC9FD1C3A}</a:tableStyleId>
              </a:tblPr>
              <a:tblGrid>
                <a:gridCol w="1188904"/>
                <a:gridCol w="2621096"/>
                <a:gridCol w="5638800"/>
              </a:tblGrid>
              <a:tr h="152400">
                <a:tc>
                  <a:txBody>
                    <a:bodyPr/>
                    <a:lstStyle/>
                    <a:p>
                      <a:r>
                        <a:rPr lang="en-US" sz="1600" dirty="0" smtClean="0">
                          <a:latin typeface="+mn-lt"/>
                        </a:rPr>
                        <a:t>Sr. No.</a:t>
                      </a:r>
                      <a:endParaRPr lang="en-US" sz="1600" dirty="0">
                        <a:latin typeface="+mn-lt"/>
                      </a:endParaRPr>
                    </a:p>
                  </a:txBody>
                  <a:tcPr/>
                </a:tc>
                <a:tc>
                  <a:txBody>
                    <a:bodyPr/>
                    <a:lstStyle/>
                    <a:p>
                      <a:r>
                        <a:rPr lang="en-US" sz="1600" dirty="0" smtClean="0">
                          <a:latin typeface="+mn-lt"/>
                        </a:rPr>
                        <a:t>Command</a:t>
                      </a:r>
                      <a:endParaRPr lang="en-US" sz="1600" dirty="0">
                        <a:latin typeface="+mn-lt"/>
                      </a:endParaRPr>
                    </a:p>
                  </a:txBody>
                  <a:tcPr/>
                </a:tc>
                <a:tc>
                  <a:txBody>
                    <a:bodyPr/>
                    <a:lstStyle/>
                    <a:p>
                      <a:r>
                        <a:rPr lang="en-US" sz="1600" dirty="0" smtClean="0">
                          <a:latin typeface="+mn-lt"/>
                        </a:rPr>
                        <a:t>Meaning</a:t>
                      </a:r>
                      <a:endParaRPr lang="en-US" sz="1600" dirty="0">
                        <a:latin typeface="+mn-lt"/>
                      </a:endParaRPr>
                    </a:p>
                  </a:txBody>
                  <a:tcPr/>
                </a:tc>
              </a:tr>
              <a:tr h="1036320">
                <a:tc>
                  <a:txBody>
                    <a:bodyPr/>
                    <a:lstStyle/>
                    <a:p>
                      <a:r>
                        <a:rPr lang="en-US" sz="1800" dirty="0" smtClean="0">
                          <a:latin typeface="+mn-lt"/>
                        </a:rPr>
                        <a:t>1.</a:t>
                      </a:r>
                      <a:endParaRPr lang="en-US" sz="1800" dirty="0">
                        <a:latin typeface="+mn-lt"/>
                      </a:endParaRPr>
                    </a:p>
                  </a:txBody>
                  <a:tcPr/>
                </a:tc>
                <a:tc>
                  <a:txBody>
                    <a:bodyPr/>
                    <a:lstStyle/>
                    <a:p>
                      <a:r>
                        <a:rPr lang="en-US" sz="1800" dirty="0" err="1" smtClean="0">
                          <a:latin typeface="+mn-lt"/>
                        </a:rPr>
                        <a:t>Setfacl</a:t>
                      </a:r>
                      <a:r>
                        <a:rPr lang="en-US" sz="1800" dirty="0" smtClean="0">
                          <a:latin typeface="+mn-lt"/>
                        </a:rPr>
                        <a:t> and </a:t>
                      </a:r>
                      <a:r>
                        <a:rPr lang="en-US" sz="1800" dirty="0" err="1" smtClean="0">
                          <a:latin typeface="+mn-lt"/>
                        </a:rPr>
                        <a:t>getfacl</a:t>
                      </a:r>
                      <a:endParaRPr lang="en-US" sz="1800" dirty="0">
                        <a:latin typeface="+mn-lt"/>
                      </a:endParaRPr>
                    </a:p>
                  </a:txBody>
                  <a:tcPr/>
                </a:tc>
                <a:tc>
                  <a:txBody>
                    <a:bodyPr/>
                    <a:lstStyle/>
                    <a:p>
                      <a:pPr fontAlgn="t"/>
                      <a:r>
                        <a:rPr lang="en-US" sz="1800" dirty="0" err="1" smtClean="0">
                          <a:solidFill>
                            <a:srgbClr val="000000"/>
                          </a:solidFill>
                          <a:latin typeface="+mn-lt"/>
                          <a:cs typeface="Times New Roman"/>
                        </a:rPr>
                        <a:t>Setfacl</a:t>
                      </a:r>
                      <a:r>
                        <a:rPr lang="en-US" sz="1800" dirty="0" smtClean="0">
                          <a:solidFill>
                            <a:srgbClr val="000000"/>
                          </a:solidFill>
                          <a:latin typeface="+mn-lt"/>
                          <a:cs typeface="Times New Roman"/>
                        </a:rPr>
                        <a:t> : sets file access control lists.</a:t>
                      </a:r>
                      <a:endParaRPr lang="en-US" sz="1800" dirty="0" smtClean="0">
                        <a:latin typeface="+mn-lt"/>
                      </a:endParaRPr>
                    </a:p>
                    <a:p>
                      <a:pPr fontAlgn="t"/>
                      <a:r>
                        <a:rPr lang="en-US" sz="1800" dirty="0" err="1" smtClean="0">
                          <a:solidFill>
                            <a:srgbClr val="000000"/>
                          </a:solidFill>
                          <a:latin typeface="+mn-lt"/>
                          <a:cs typeface="Times New Roman"/>
                        </a:rPr>
                        <a:t>getfacl</a:t>
                      </a:r>
                      <a:r>
                        <a:rPr lang="en-US" sz="1800" dirty="0" smtClean="0">
                          <a:solidFill>
                            <a:srgbClr val="000000"/>
                          </a:solidFill>
                          <a:latin typeface="+mn-lt"/>
                          <a:cs typeface="Times New Roman"/>
                        </a:rPr>
                        <a:t> : display file access control lists.</a:t>
                      </a:r>
                      <a:endParaRPr lang="en-US" sz="1800" dirty="0" smtClean="0">
                        <a:latin typeface="+mn-lt"/>
                      </a:endParaRPr>
                    </a:p>
                    <a:p>
                      <a:endParaRPr lang="en-US" sz="1800" dirty="0">
                        <a:latin typeface="+mn-lt"/>
                      </a:endParaRPr>
                    </a:p>
                  </a:txBody>
                  <a:tcPr/>
                </a:tc>
              </a:tr>
              <a:tr h="370840">
                <a:tc>
                  <a:txBody>
                    <a:bodyPr/>
                    <a:lstStyle/>
                    <a:p>
                      <a:r>
                        <a:rPr lang="en-US" sz="1800" dirty="0" smtClean="0">
                          <a:latin typeface="+mn-lt"/>
                        </a:rPr>
                        <a:t>2.</a:t>
                      </a:r>
                      <a:endParaRPr lang="en-US" sz="1800" dirty="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err="1" smtClean="0">
                          <a:solidFill>
                            <a:srgbClr val="000000"/>
                          </a:solidFill>
                          <a:latin typeface="+mn-lt"/>
                          <a:cs typeface="Times New Roman"/>
                        </a:rPr>
                        <a:t>chmod</a:t>
                      </a:r>
                      <a:endParaRPr lang="en-US" sz="1800" dirty="0" smtClean="0">
                        <a:latin typeface="+mn-lt"/>
                      </a:endParaRPr>
                    </a:p>
                    <a:p>
                      <a:endParaRPr lang="en-US" sz="1800" dirty="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rgbClr val="000000"/>
                          </a:solidFill>
                          <a:latin typeface="+mn-lt"/>
                          <a:cs typeface="Times New Roman"/>
                        </a:rPr>
                        <a:t>To change permissions on a file or directory</a:t>
                      </a:r>
                      <a:endParaRPr lang="en-US" sz="1800" dirty="0" smtClean="0">
                        <a:latin typeface="+mn-lt"/>
                      </a:endParaRPr>
                    </a:p>
                    <a:p>
                      <a:endParaRPr lang="en-US" sz="1800" dirty="0">
                        <a:latin typeface="+mn-lt"/>
                      </a:endParaRPr>
                    </a:p>
                  </a:txBody>
                  <a:tcPr/>
                </a:tc>
              </a:tr>
              <a:tr h="370840">
                <a:tc>
                  <a:txBody>
                    <a:bodyPr/>
                    <a:lstStyle/>
                    <a:p>
                      <a:r>
                        <a:rPr lang="en-US" sz="1800" dirty="0" smtClean="0">
                          <a:latin typeface="+mn-lt"/>
                        </a:rPr>
                        <a:t>3.</a:t>
                      </a:r>
                      <a:endParaRPr lang="en-US" sz="1800" dirty="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err="1" smtClean="0">
                          <a:solidFill>
                            <a:srgbClr val="000000"/>
                          </a:solidFill>
                          <a:latin typeface="+mn-lt"/>
                          <a:cs typeface="Times New Roman"/>
                        </a:rPr>
                        <a:t>chgrp</a:t>
                      </a:r>
                      <a:endParaRPr lang="en-US" sz="1800" dirty="0" smtClean="0">
                        <a:latin typeface="+mn-lt"/>
                      </a:endParaRPr>
                    </a:p>
                    <a:p>
                      <a:endParaRPr lang="en-US" sz="1800" dirty="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rgbClr val="000000"/>
                          </a:solidFill>
                          <a:latin typeface="+mn-lt"/>
                          <a:cs typeface="Times New Roman"/>
                        </a:rPr>
                        <a:t>To change group ownership.</a:t>
                      </a:r>
                      <a:endParaRPr lang="en-US" sz="1800" dirty="0" smtClean="0">
                        <a:latin typeface="+mn-lt"/>
                      </a:endParaRPr>
                    </a:p>
                    <a:p>
                      <a:endParaRPr lang="en-US" sz="1800" dirty="0">
                        <a:latin typeface="+mn-lt"/>
                      </a:endParaRPr>
                    </a:p>
                  </a:txBody>
                  <a:tcPr/>
                </a:tc>
              </a:tr>
            </a:tbl>
          </a:graphicData>
        </a:graphic>
      </p:graphicFrame>
      <p:sp>
        <p:nvSpPr>
          <p:cNvPr id="10" name="Rectangle 9"/>
          <p:cNvSpPr/>
          <p:nvPr/>
        </p:nvSpPr>
        <p:spPr>
          <a:xfrm>
            <a:off x="457200" y="381000"/>
            <a:ext cx="10134600" cy="830997"/>
          </a:xfrm>
          <a:prstGeom prst="rect">
            <a:avLst/>
          </a:prstGeom>
        </p:spPr>
        <p:txBody>
          <a:bodyPr wrap="square">
            <a:spAutoFit/>
          </a:bodyPr>
          <a:lstStyle/>
          <a:p>
            <a:pPr marL="876300" lvl="1" indent="-342900">
              <a:lnSpc>
                <a:spcPct val="200000"/>
              </a:lnSpc>
              <a:buClr>
                <a:schemeClr val="dk1"/>
              </a:buClr>
              <a:buSzPts val="2400"/>
              <a:buFont typeface="Arial" pitchFamily="34" charset="0"/>
              <a:buChar char="•"/>
            </a:pPr>
            <a:r>
              <a:rPr lang="en-US" sz="2400" dirty="0" smtClean="0"/>
              <a:t>User and Group Permission</a:t>
            </a:r>
          </a:p>
        </p:txBody>
      </p:sp>
      <p:graphicFrame>
        <p:nvGraphicFramePr>
          <p:cNvPr id="12" name="Table 11"/>
          <p:cNvGraphicFramePr>
            <a:graphicFrameLocks noGrp="1"/>
          </p:cNvGraphicFramePr>
          <p:nvPr>
            <p:extLst>
              <p:ext uri="{D42A27DB-BD31-4B8C-83A1-F6EECF244321}">
                <p14:modId xmlns:p14="http://schemas.microsoft.com/office/powerpoint/2010/main" val="4011933339"/>
              </p:ext>
            </p:extLst>
          </p:nvPr>
        </p:nvGraphicFramePr>
        <p:xfrm>
          <a:off x="2057400" y="2057400"/>
          <a:ext cx="9448800" cy="2720757"/>
        </p:xfrm>
        <a:graphic>
          <a:graphicData uri="http://schemas.openxmlformats.org/drawingml/2006/table">
            <a:tbl>
              <a:tblPr firstRow="1" bandRow="1">
                <a:tableStyleId>{5C22544A-7EE6-4342-B048-85BDC9FD1C3A}</a:tableStyleId>
              </a:tblPr>
              <a:tblGrid>
                <a:gridCol w="1188904"/>
                <a:gridCol w="2621096"/>
                <a:gridCol w="5638800"/>
              </a:tblGrid>
              <a:tr h="404277">
                <a:tc>
                  <a:txBody>
                    <a:bodyPr/>
                    <a:lstStyle/>
                    <a:p>
                      <a:r>
                        <a:rPr lang="en-US" sz="1600" dirty="0" smtClean="0">
                          <a:latin typeface="+mn-lt"/>
                        </a:rPr>
                        <a:t>Sr. No.</a:t>
                      </a:r>
                      <a:endParaRPr lang="en-US" sz="1600" dirty="0">
                        <a:latin typeface="+mn-lt"/>
                      </a:endParaRPr>
                    </a:p>
                  </a:txBody>
                  <a:tcPr/>
                </a:tc>
                <a:tc>
                  <a:txBody>
                    <a:bodyPr/>
                    <a:lstStyle/>
                    <a:p>
                      <a:r>
                        <a:rPr lang="en-US" sz="1600" dirty="0" smtClean="0">
                          <a:latin typeface="+mn-lt"/>
                        </a:rPr>
                        <a:t>Command</a:t>
                      </a:r>
                      <a:endParaRPr lang="en-US" sz="1600" dirty="0">
                        <a:latin typeface="+mn-lt"/>
                      </a:endParaRPr>
                    </a:p>
                  </a:txBody>
                  <a:tcPr/>
                </a:tc>
                <a:tc>
                  <a:txBody>
                    <a:bodyPr/>
                    <a:lstStyle/>
                    <a:p>
                      <a:r>
                        <a:rPr lang="en-US" sz="1600" dirty="0" smtClean="0">
                          <a:latin typeface="+mn-lt"/>
                        </a:rPr>
                        <a:t>Meaning</a:t>
                      </a:r>
                      <a:endParaRPr lang="en-US" sz="1600" dirty="0">
                        <a:latin typeface="+mn-lt"/>
                      </a:endParaRPr>
                    </a:p>
                  </a:txBody>
                  <a:tcPr/>
                </a:tc>
              </a:tr>
              <a:tr h="1036320">
                <a:tc>
                  <a:txBody>
                    <a:bodyPr/>
                    <a:lstStyle/>
                    <a:p>
                      <a:r>
                        <a:rPr lang="en-US" sz="1800" dirty="0" smtClean="0">
                          <a:latin typeface="+mn-lt"/>
                        </a:rPr>
                        <a:t>1.</a:t>
                      </a:r>
                      <a:endParaRPr lang="en-US" sz="1800" dirty="0">
                        <a:latin typeface="+mn-lt"/>
                      </a:endParaRPr>
                    </a:p>
                  </a:txBody>
                  <a:tcPr/>
                </a:tc>
                <a:tc>
                  <a:txBody>
                    <a:bodyPr/>
                    <a:lstStyle/>
                    <a:p>
                      <a:r>
                        <a:rPr lang="en-US" sz="1800" dirty="0" err="1" smtClean="0">
                          <a:latin typeface="+mn-lt"/>
                        </a:rPr>
                        <a:t>mkdir</a:t>
                      </a:r>
                      <a:r>
                        <a:rPr lang="en-US" sz="1800" dirty="0" smtClean="0">
                          <a:latin typeface="+mn-lt"/>
                        </a:rPr>
                        <a:t> and </a:t>
                      </a:r>
                      <a:r>
                        <a:rPr lang="en-US" sz="1800" dirty="0" err="1" smtClean="0">
                          <a:latin typeface="+mn-lt"/>
                        </a:rPr>
                        <a:t>rmdir</a:t>
                      </a:r>
                      <a:endParaRPr lang="en-US" sz="1800" dirty="0">
                        <a:latin typeface="+mn-lt"/>
                      </a:endParaRPr>
                    </a:p>
                  </a:txBody>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800" dirty="0" err="1" smtClean="0">
                          <a:solidFill>
                            <a:srgbClr val="000000"/>
                          </a:solidFill>
                          <a:latin typeface="+mn-lt"/>
                          <a:cs typeface="Times New Roman"/>
                        </a:rPr>
                        <a:t>mkdir</a:t>
                      </a:r>
                      <a:r>
                        <a:rPr lang="en-US" sz="1800" baseline="0" dirty="0" smtClean="0">
                          <a:solidFill>
                            <a:srgbClr val="000000"/>
                          </a:solidFill>
                          <a:latin typeface="+mn-lt"/>
                          <a:cs typeface="Times New Roman"/>
                        </a:rPr>
                        <a:t> </a:t>
                      </a:r>
                      <a:r>
                        <a:rPr lang="en-US" sz="1800" dirty="0" smtClean="0">
                          <a:solidFill>
                            <a:srgbClr val="000000"/>
                          </a:solidFill>
                          <a:latin typeface="+mn-lt"/>
                          <a:cs typeface="Times New Roman"/>
                        </a:rPr>
                        <a:t>: Make directory</a:t>
                      </a:r>
                      <a:endParaRPr lang="en-US" sz="1800" dirty="0" smtClean="0">
                        <a:latin typeface="+mn-lt"/>
                      </a:endParaRPr>
                    </a:p>
                    <a:p>
                      <a:pPr fontAlgn="t"/>
                      <a:r>
                        <a:rPr lang="en-US" sz="1800" dirty="0" err="1" smtClean="0">
                          <a:solidFill>
                            <a:srgbClr val="000000"/>
                          </a:solidFill>
                          <a:latin typeface="+mn-lt"/>
                          <a:cs typeface="Times New Roman"/>
                        </a:rPr>
                        <a:t>rmdir</a:t>
                      </a:r>
                      <a:r>
                        <a:rPr lang="en-US" sz="1800" baseline="0" dirty="0" smtClean="0">
                          <a:solidFill>
                            <a:srgbClr val="000000"/>
                          </a:solidFill>
                          <a:latin typeface="+mn-lt"/>
                          <a:cs typeface="Times New Roman"/>
                        </a:rPr>
                        <a:t> </a:t>
                      </a:r>
                      <a:r>
                        <a:rPr lang="en-US" sz="1800" dirty="0" smtClean="0">
                          <a:solidFill>
                            <a:srgbClr val="000000"/>
                          </a:solidFill>
                          <a:latin typeface="+mn-lt"/>
                          <a:cs typeface="Times New Roman"/>
                        </a:rPr>
                        <a:t>:</a:t>
                      </a:r>
                      <a:r>
                        <a:rPr lang="en-US" sz="1800" baseline="0" dirty="0" smtClean="0">
                          <a:solidFill>
                            <a:srgbClr val="000000"/>
                          </a:solidFill>
                          <a:latin typeface="+mn-lt"/>
                          <a:cs typeface="Times New Roman"/>
                        </a:rPr>
                        <a:t> remove directory</a:t>
                      </a:r>
                      <a:endParaRPr lang="en-US" sz="1800" dirty="0">
                        <a:latin typeface="+mn-lt"/>
                      </a:endParaRPr>
                    </a:p>
                  </a:txBody>
                  <a:tcPr/>
                </a:tc>
              </a:tr>
              <a:tr h="370840">
                <a:tc>
                  <a:txBody>
                    <a:bodyPr/>
                    <a:lstStyle/>
                    <a:p>
                      <a:r>
                        <a:rPr lang="en-US" sz="1800" dirty="0" smtClean="0">
                          <a:latin typeface="+mn-lt"/>
                        </a:rPr>
                        <a:t>2.</a:t>
                      </a:r>
                      <a:endParaRPr lang="en-US" sz="1800" dirty="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rgbClr val="000000"/>
                          </a:solidFill>
                          <a:latin typeface="+mn-lt"/>
                          <a:cs typeface="Times New Roman"/>
                        </a:rPr>
                        <a:t>touch</a:t>
                      </a:r>
                      <a:endParaRPr lang="en-US" sz="1800" dirty="0" smtClean="0">
                        <a:latin typeface="+mn-lt"/>
                      </a:endParaRPr>
                    </a:p>
                    <a:p>
                      <a:endParaRPr lang="en-US" sz="1800" dirty="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rgbClr val="000000"/>
                          </a:solidFill>
                          <a:latin typeface="+mn-lt"/>
                          <a:cs typeface="Times New Roman"/>
                        </a:rPr>
                        <a:t>To create file</a:t>
                      </a:r>
                      <a:endParaRPr lang="en-US" sz="1800" dirty="0">
                        <a:latin typeface="+mn-lt"/>
                      </a:endParaRPr>
                    </a:p>
                  </a:txBody>
                  <a:tcPr/>
                </a:tc>
              </a:tr>
              <a:tr h="370840">
                <a:tc>
                  <a:txBody>
                    <a:bodyPr/>
                    <a:lstStyle/>
                    <a:p>
                      <a:r>
                        <a:rPr lang="en-US" sz="1800" dirty="0" smtClean="0">
                          <a:latin typeface="+mn-lt"/>
                        </a:rPr>
                        <a:t>3.</a:t>
                      </a:r>
                      <a:endParaRPr lang="en-US" sz="1800" dirty="0">
                        <a:latin typeface="+mn-lt"/>
                      </a:endParaRPr>
                    </a:p>
                  </a:txBody>
                  <a:tcPr/>
                </a:tc>
                <a:tc>
                  <a:txBody>
                    <a:bodyPr/>
                    <a:lstStyle/>
                    <a:p>
                      <a:r>
                        <a:rPr lang="en-US" sz="1800" dirty="0" err="1" smtClean="0">
                          <a:latin typeface="+mn-lt"/>
                        </a:rPr>
                        <a:t>Ls</a:t>
                      </a:r>
                      <a:endParaRPr lang="en-US" sz="1800" dirty="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rgbClr val="000000"/>
                          </a:solidFill>
                          <a:latin typeface="+mn-lt"/>
                          <a:cs typeface="Times New Roman"/>
                        </a:rPr>
                        <a:t>To</a:t>
                      </a:r>
                      <a:r>
                        <a:rPr lang="en-US" sz="1800" baseline="0" dirty="0" smtClean="0">
                          <a:solidFill>
                            <a:srgbClr val="000000"/>
                          </a:solidFill>
                          <a:latin typeface="+mn-lt"/>
                          <a:cs typeface="Times New Roman"/>
                        </a:rPr>
                        <a:t> list out all files and directory</a:t>
                      </a:r>
                      <a:r>
                        <a:rPr lang="en-US" sz="1800" dirty="0" smtClean="0">
                          <a:solidFill>
                            <a:srgbClr val="000000"/>
                          </a:solidFill>
                          <a:latin typeface="+mn-lt"/>
                          <a:cs typeface="Times New Roman"/>
                        </a:rPr>
                        <a:t> </a:t>
                      </a:r>
                      <a:endParaRPr lang="en-US" sz="1800" dirty="0" smtClean="0">
                        <a:latin typeface="+mn-lt"/>
                      </a:endParaRPr>
                    </a:p>
                    <a:p>
                      <a:endParaRPr lang="en-US" sz="1800" dirty="0">
                        <a:latin typeface="+mn-lt"/>
                      </a:endParaRPr>
                    </a:p>
                  </a:txBody>
                  <a:tcPr/>
                </a:tc>
              </a:tr>
            </a:tbl>
          </a:graphicData>
        </a:graphic>
      </p:graphicFrame>
      <p:sp>
        <p:nvSpPr>
          <p:cNvPr id="13" name="Rectangle 12"/>
          <p:cNvSpPr/>
          <p:nvPr/>
        </p:nvSpPr>
        <p:spPr>
          <a:xfrm>
            <a:off x="457200" y="921603"/>
            <a:ext cx="10134600" cy="710131"/>
          </a:xfrm>
          <a:prstGeom prst="rect">
            <a:avLst/>
          </a:prstGeom>
        </p:spPr>
        <p:txBody>
          <a:bodyPr wrap="square">
            <a:spAutoFit/>
          </a:bodyPr>
          <a:lstStyle/>
          <a:p>
            <a:pPr marL="876300" lvl="1" indent="-342900">
              <a:lnSpc>
                <a:spcPct val="200000"/>
              </a:lnSpc>
              <a:buClr>
                <a:schemeClr val="dk1"/>
              </a:buClr>
              <a:buSzPts val="2400"/>
              <a:buFont typeface="Arial" pitchFamily="34" charset="0"/>
              <a:buChar char="•"/>
            </a:pPr>
            <a:r>
              <a:rPr lang="en-US" sz="2400" dirty="0" smtClean="0"/>
              <a:t>File Management</a:t>
            </a:r>
          </a:p>
        </p:txBody>
      </p:sp>
      <p:sp>
        <p:nvSpPr>
          <p:cNvPr id="14" name="Rectangle 13"/>
          <p:cNvSpPr/>
          <p:nvPr/>
        </p:nvSpPr>
        <p:spPr>
          <a:xfrm>
            <a:off x="457200" y="1423469"/>
            <a:ext cx="10134600" cy="830997"/>
          </a:xfrm>
          <a:prstGeom prst="rect">
            <a:avLst/>
          </a:prstGeom>
        </p:spPr>
        <p:txBody>
          <a:bodyPr wrap="square">
            <a:spAutoFit/>
          </a:bodyPr>
          <a:lstStyle/>
          <a:p>
            <a:pPr marL="876300" lvl="1" indent="-342900">
              <a:lnSpc>
                <a:spcPct val="200000"/>
              </a:lnSpc>
              <a:buClr>
                <a:schemeClr val="dk1"/>
              </a:buClr>
              <a:buSzPts val="2400"/>
              <a:buFont typeface="Arial" pitchFamily="34" charset="0"/>
              <a:buChar char="•"/>
            </a:pPr>
            <a:r>
              <a:rPr lang="en-US" sz="2400" dirty="0" smtClean="0"/>
              <a:t>Disk Management</a:t>
            </a:r>
          </a:p>
        </p:txBody>
      </p:sp>
      <p:pic>
        <p:nvPicPr>
          <p:cNvPr id="17" name="Picture 16">
            <a:extLst>
              <a:ext uri="{FF2B5EF4-FFF2-40B4-BE49-F238E27FC236}">
                <a16:creationId xmlns:a16="http://schemas.microsoft.com/office/drawing/2014/main" xmlns="" id="{187B7856-4049-4150-AE11-B52903ABD4F7}"/>
              </a:ext>
            </a:extLst>
          </p:cNvPr>
          <p:cNvPicPr/>
          <p:nvPr/>
        </p:nvPicPr>
        <p:blipFill rotWithShape="1">
          <a:blip r:embed="rId2"/>
          <a:srcRect l="36233" t="34041" r="20159" b="20338"/>
          <a:stretch/>
        </p:blipFill>
        <p:spPr bwMode="auto">
          <a:xfrm>
            <a:off x="1905000" y="2438400"/>
            <a:ext cx="9318674" cy="392722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8041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12"/>
                                        </p:tgtEl>
                                      </p:cBhvr>
                                    </p:animEffect>
                                    <p:set>
                                      <p:cBhvr>
                                        <p:cTn id="20" dur="1" fill="hold">
                                          <p:stCondLst>
                                            <p:cond delay="499"/>
                                          </p:stCondLst>
                                        </p:cTn>
                                        <p:tgtEl>
                                          <p:spTgt spid="12"/>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211471"/>
            <a:ext cx="10134600" cy="1077218"/>
          </a:xfrm>
          <a:prstGeom prst="rect">
            <a:avLst/>
          </a:prstGeom>
        </p:spPr>
        <p:txBody>
          <a:bodyPr wrap="square">
            <a:spAutoFit/>
          </a:bodyPr>
          <a:lstStyle/>
          <a:p>
            <a:pPr marL="533400" lvl="1">
              <a:lnSpc>
                <a:spcPct val="200000"/>
              </a:lnSpc>
              <a:buClr>
                <a:schemeClr val="dk1"/>
              </a:buClr>
              <a:buSzPts val="2400"/>
            </a:pPr>
            <a:r>
              <a:rPr lang="en-US" sz="3200" dirty="0" smtClean="0">
                <a:solidFill>
                  <a:schemeClr val="accent1"/>
                </a:solidFill>
              </a:rPr>
              <a:t>Process</a:t>
            </a:r>
          </a:p>
        </p:txBody>
      </p:sp>
      <p:sp>
        <p:nvSpPr>
          <p:cNvPr id="5" name="Text Placeholder 2">
            <a:extLst>
              <a:ext uri="{FF2B5EF4-FFF2-40B4-BE49-F238E27FC236}">
                <a16:creationId xmlns:a16="http://schemas.microsoft.com/office/drawing/2014/main" xmlns="" id="{670658FC-2FA0-4D1A-998E-A38CA918544C}"/>
              </a:ext>
            </a:extLst>
          </p:cNvPr>
          <p:cNvSpPr txBox="1">
            <a:spLocks/>
          </p:cNvSpPr>
          <p:nvPr/>
        </p:nvSpPr>
        <p:spPr>
          <a:xfrm>
            <a:off x="1066800" y="1752600"/>
            <a:ext cx="10668000" cy="454968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342900" indent="-342900">
              <a:lnSpc>
                <a:spcPct val="200000"/>
              </a:lnSpc>
              <a:buFont typeface="Arial" pitchFamily="34" charset="0"/>
              <a:buChar char="•"/>
            </a:pPr>
            <a:r>
              <a:rPr lang="en-US" sz="2200" b="1" dirty="0" err="1">
                <a:solidFill>
                  <a:schemeClr val="tx1"/>
                </a:solidFill>
                <a:latin typeface="Times New Roman" pitchFamily="18" charset="0"/>
                <a:cs typeface="Times New Roman" pitchFamily="18" charset="0"/>
              </a:rPr>
              <a:t>ps</a:t>
            </a:r>
            <a:r>
              <a:rPr lang="en-US" sz="2200" b="1" dirty="0">
                <a:solidFill>
                  <a:schemeClr val="tx1"/>
                </a:solidFill>
                <a:latin typeface="Times New Roman" pitchFamily="18" charset="0"/>
                <a:cs typeface="Times New Roman" pitchFamily="18" charset="0"/>
              </a:rPr>
              <a:t> -a </a:t>
            </a:r>
            <a:r>
              <a:rPr lang="en-US" sz="2200" dirty="0" smtClean="0">
                <a:solidFill>
                  <a:schemeClr val="tx1"/>
                </a:solidFill>
                <a:latin typeface="Times New Roman" pitchFamily="18" charset="0"/>
                <a:cs typeface="Times New Roman" pitchFamily="18" charset="0"/>
              </a:rPr>
              <a:t>:   </a:t>
            </a:r>
            <a:r>
              <a:rPr lang="en-US" sz="2200" dirty="0">
                <a:solidFill>
                  <a:schemeClr val="tx1"/>
                </a:solidFill>
                <a:latin typeface="Times New Roman" pitchFamily="18" charset="0"/>
                <a:cs typeface="Times New Roman" pitchFamily="18" charset="0"/>
              </a:rPr>
              <a:t>List all the running / active processes</a:t>
            </a:r>
            <a:r>
              <a:rPr lang="en-US" sz="2200" dirty="0" smtClean="0">
                <a:solidFill>
                  <a:schemeClr val="tx1"/>
                </a:solidFill>
                <a:latin typeface="Times New Roman" pitchFamily="18" charset="0"/>
                <a:cs typeface="Times New Roman" pitchFamily="18" charset="0"/>
              </a:rPr>
              <a:t>.</a:t>
            </a:r>
            <a:endParaRPr lang="en-US" sz="2200" dirty="0">
              <a:solidFill>
                <a:schemeClr val="tx1"/>
              </a:solidFill>
              <a:latin typeface="Times New Roman" pitchFamily="18" charset="0"/>
              <a:cs typeface="Times New Roman" pitchFamily="18" charset="0"/>
            </a:endParaRPr>
          </a:p>
          <a:p>
            <a:pPr marL="342900" indent="-342900">
              <a:lnSpc>
                <a:spcPct val="200000"/>
              </a:lnSpc>
              <a:buFont typeface="Arial" pitchFamily="34" charset="0"/>
              <a:buChar char="•"/>
            </a:pPr>
            <a:r>
              <a:rPr lang="en-US" sz="2200" b="1" dirty="0" smtClean="0">
                <a:solidFill>
                  <a:schemeClr val="tx1"/>
                </a:solidFill>
                <a:latin typeface="Times New Roman" pitchFamily="18" charset="0"/>
                <a:cs typeface="Times New Roman" pitchFamily="18" charset="0"/>
              </a:rPr>
              <a:t>Top</a:t>
            </a:r>
            <a:r>
              <a:rPr lang="en-US" sz="2200" dirty="0">
                <a:solidFill>
                  <a:schemeClr val="tx1"/>
                </a:solidFill>
                <a:latin typeface="Times New Roman" pitchFamily="18" charset="0"/>
                <a:cs typeface="Times New Roman" pitchFamily="18" charset="0"/>
              </a:rPr>
              <a:t> </a:t>
            </a:r>
            <a:r>
              <a:rPr lang="en-US" sz="2200" dirty="0" smtClean="0">
                <a:solidFill>
                  <a:schemeClr val="tx1"/>
                </a:solidFill>
                <a:latin typeface="Times New Roman" pitchFamily="18" charset="0"/>
                <a:cs typeface="Times New Roman" pitchFamily="18" charset="0"/>
              </a:rPr>
              <a:t>: </a:t>
            </a:r>
            <a:r>
              <a:rPr lang="en-US" sz="2200" dirty="0">
                <a:solidFill>
                  <a:schemeClr val="tx1"/>
                </a:solidFill>
                <a:latin typeface="Times New Roman" pitchFamily="18" charset="0"/>
                <a:cs typeface="Times New Roman" pitchFamily="18" charset="0"/>
              </a:rPr>
              <a:t>monitor the system as it shows the system resources used by different processes.</a:t>
            </a:r>
          </a:p>
          <a:p>
            <a:pPr marL="342900" indent="-342900">
              <a:lnSpc>
                <a:spcPct val="200000"/>
              </a:lnSpc>
              <a:buFont typeface="Arial" pitchFamily="34" charset="0"/>
              <a:buChar char="•"/>
            </a:pPr>
            <a:r>
              <a:rPr lang="en-US" sz="2200" b="1" dirty="0">
                <a:solidFill>
                  <a:schemeClr val="tx1"/>
                </a:solidFill>
                <a:latin typeface="Times New Roman" pitchFamily="18" charset="0"/>
                <a:cs typeface="Times New Roman" pitchFamily="18" charset="0"/>
              </a:rPr>
              <a:t>nice &lt;priority value&gt; &lt;process name&gt; </a:t>
            </a:r>
            <a:r>
              <a:rPr lang="en-US" sz="2200" b="1" dirty="0" smtClean="0">
                <a:solidFill>
                  <a:schemeClr val="tx1"/>
                </a:solidFill>
                <a:latin typeface="Times New Roman" pitchFamily="18" charset="0"/>
                <a:cs typeface="Times New Roman" pitchFamily="18" charset="0"/>
              </a:rPr>
              <a:t>: </a:t>
            </a:r>
            <a:r>
              <a:rPr lang="en-US" sz="2200" dirty="0" smtClean="0">
                <a:solidFill>
                  <a:schemeClr val="tx1"/>
                </a:solidFill>
                <a:latin typeface="Times New Roman" pitchFamily="18" charset="0"/>
                <a:cs typeface="Times New Roman" pitchFamily="18" charset="0"/>
              </a:rPr>
              <a:t>starts </a:t>
            </a:r>
            <a:r>
              <a:rPr lang="en-US" sz="2200" dirty="0">
                <a:solidFill>
                  <a:schemeClr val="tx1"/>
                </a:solidFill>
                <a:latin typeface="Times New Roman" pitchFamily="18" charset="0"/>
                <a:cs typeface="Times New Roman" pitchFamily="18" charset="0"/>
              </a:rPr>
              <a:t>the process by setting its priority to the given value.</a:t>
            </a:r>
          </a:p>
          <a:p>
            <a:pPr marL="342900" indent="-342900">
              <a:lnSpc>
                <a:spcPct val="200000"/>
              </a:lnSpc>
              <a:buFont typeface="Arial" pitchFamily="34" charset="0"/>
              <a:buChar char="•"/>
            </a:pPr>
            <a:r>
              <a:rPr lang="en-US" sz="2200" b="1" dirty="0">
                <a:solidFill>
                  <a:schemeClr val="tx1"/>
                </a:solidFill>
                <a:latin typeface="Times New Roman" pitchFamily="18" charset="0"/>
                <a:cs typeface="Times New Roman" pitchFamily="18" charset="0"/>
              </a:rPr>
              <a:t>renice -n -p </a:t>
            </a:r>
            <a:r>
              <a:rPr lang="en-US" sz="2200" dirty="0">
                <a:solidFill>
                  <a:schemeClr val="tx1"/>
                </a:solidFill>
                <a:latin typeface="Times New Roman" pitchFamily="18" charset="0"/>
                <a:cs typeface="Times New Roman" pitchFamily="18" charset="0"/>
              </a:rPr>
              <a:t>:</a:t>
            </a:r>
            <a:r>
              <a:rPr lang="en-US" sz="2200" dirty="0" smtClean="0">
                <a:solidFill>
                  <a:schemeClr val="tx1"/>
                </a:solidFill>
                <a:latin typeface="Times New Roman" pitchFamily="18" charset="0"/>
                <a:cs typeface="Times New Roman" pitchFamily="18" charset="0"/>
              </a:rPr>
              <a:t> </a:t>
            </a:r>
            <a:r>
              <a:rPr lang="en-US" sz="2200" dirty="0">
                <a:solidFill>
                  <a:schemeClr val="tx1"/>
                </a:solidFill>
                <a:latin typeface="Times New Roman" pitchFamily="18" charset="0"/>
                <a:cs typeface="Times New Roman" pitchFamily="18" charset="0"/>
              </a:rPr>
              <a:t>change the priority of the given process.</a:t>
            </a:r>
          </a:p>
          <a:p>
            <a:pPr marL="285750" indent="-285750">
              <a:buFont typeface="Arial" pitchFamily="34" charset="0"/>
              <a:buChar char="•"/>
            </a:pPr>
            <a:endParaRPr lang="en-US"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184227628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p:cNvSpPr>
            <a:spLocks noGrp="1"/>
          </p:cNvSpPr>
          <p:nvPr>
            <p:ph type="ctrTitle"/>
          </p:nvPr>
        </p:nvSpPr>
        <p:spPr>
          <a:xfrm>
            <a:off x="407989" y="3068962"/>
            <a:ext cx="7745412" cy="720725"/>
          </a:xfrm>
        </p:spPr>
        <p:txBody>
          <a:bodyPr/>
          <a:lstStyle/>
          <a:p>
            <a:r>
              <a:rPr lang="en-US" sz="6600" dirty="0">
                <a:latin typeface="Times New Roman" pitchFamily="18" charset="0"/>
                <a:cs typeface="Times New Roman" pitchFamily="18" charset="0"/>
              </a:rPr>
              <a:t>Network Essentials</a:t>
            </a:r>
          </a:p>
        </p:txBody>
      </p:sp>
    </p:spTree>
    <p:extLst>
      <p:ext uri="{BB962C8B-B14F-4D97-AF65-F5344CB8AC3E}">
        <p14:creationId xmlns:p14="http://schemas.microsoft.com/office/powerpoint/2010/main" val="325728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4" y="1580937"/>
            <a:ext cx="5689601" cy="4138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1"/>
          <p:cNvSpPr txBox="1">
            <a:spLocks/>
          </p:cNvSpPr>
          <p:nvPr/>
        </p:nvSpPr>
        <p:spPr>
          <a:xfrm>
            <a:off x="0" y="376830"/>
            <a:ext cx="5689600" cy="863600"/>
          </a:xfrm>
          <a:prstGeom prst="rect">
            <a:avLst/>
          </a:prstGeom>
        </p:spPr>
        <p:txBody>
          <a:bodyPr vert="horz" lIns="0" tIns="0" rIns="0" bIns="0" rtlCol="0" anchor="ctr">
            <a:normAutofit/>
          </a:bodyPr>
          <a:lst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algn="ctr">
              <a:defRPr/>
            </a:pPr>
            <a:r>
              <a:rPr lang="en-US" sz="4400" b="1" dirty="0">
                <a:solidFill>
                  <a:srgbClr val="000000"/>
                </a:solidFill>
                <a:effectLst>
                  <a:outerShdw blurRad="38100" dist="38100" dir="2700000" algn="tl">
                    <a:srgbClr val="000000">
                      <a:alpha val="43137"/>
                    </a:srgbClr>
                  </a:outerShdw>
                </a:effectLst>
                <a:latin typeface="Philosopher" pitchFamily="2" charset="0"/>
                <a:cs typeface="Times New Roman" pitchFamily="18" charset="0"/>
              </a:rPr>
              <a:t>Switching</a:t>
            </a:r>
          </a:p>
        </p:txBody>
      </p:sp>
      <p:pic>
        <p:nvPicPr>
          <p:cNvPr id="4" name="Picture 2" descr="C:\Users\hp\Downloads\VLAN VTP STP.png"/>
          <p:cNvPicPr>
            <a:picLocks noChangeAspect="1" noChangeArrowheads="1"/>
          </p:cNvPicPr>
          <p:nvPr/>
        </p:nvPicPr>
        <p:blipFill rotWithShape="1">
          <a:blip r:embed="rId3">
            <a:extLst>
              <a:ext uri="{28A0092B-C50C-407E-A947-70E740481C1C}">
                <a14:useLocalDpi xmlns:a14="http://schemas.microsoft.com/office/drawing/2010/main" val="0"/>
              </a:ext>
            </a:extLst>
          </a:blip>
          <a:srcRect r="2557" b="23343"/>
          <a:stretch/>
        </p:blipFill>
        <p:spPr bwMode="auto">
          <a:xfrm>
            <a:off x="6335595" y="1615056"/>
            <a:ext cx="5742105" cy="379514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5791200" y="381000"/>
            <a:ext cx="6197600" cy="863600"/>
          </a:xfrm>
          <a:prstGeom prst="rect">
            <a:avLst/>
          </a:prstGeom>
        </p:spPr>
        <p:txBody>
          <a:bodyPr vert="horz" lIns="0" tIns="0" rIns="0" bIns="0" rtlCol="0" anchor="ctr">
            <a:normAutofit/>
          </a:bodyPr>
          <a:lst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algn="ctr">
              <a:defRPr/>
            </a:pPr>
            <a:r>
              <a:rPr lang="en-US" sz="4400" b="1" dirty="0">
                <a:solidFill>
                  <a:srgbClr val="000000"/>
                </a:solidFill>
                <a:effectLst>
                  <a:outerShdw blurRad="38100" dist="38100" dir="2700000" algn="tl">
                    <a:srgbClr val="000000">
                      <a:alpha val="43137"/>
                    </a:srgbClr>
                  </a:outerShdw>
                </a:effectLst>
                <a:latin typeface="Philosopher" pitchFamily="2" charset="0"/>
                <a:cs typeface="Times New Roman" pitchFamily="18" charset="0"/>
              </a:rPr>
              <a:t>VLAN Protocols</a:t>
            </a:r>
          </a:p>
        </p:txBody>
      </p:sp>
    </p:spTree>
    <p:extLst>
      <p:ext uri="{BB962C8B-B14F-4D97-AF65-F5344CB8AC3E}">
        <p14:creationId xmlns:p14="http://schemas.microsoft.com/office/powerpoint/2010/main" val="410691191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87153"/>
            <a:ext cx="12192000" cy="863600"/>
          </a:xfrm>
          <a:prstGeom prst="rect">
            <a:avLst/>
          </a:prstGeom>
        </p:spPr>
        <p:txBody>
          <a:bodyPr vert="horz" lIns="0" tIns="0" rIns="0" bIns="0" rtlCol="0" anchor="ctr">
            <a:normAutofit/>
          </a:bodyPr>
          <a:lst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algn="ctr">
              <a:defRPr/>
            </a:pPr>
            <a:r>
              <a:rPr lang="en-US" sz="4400" b="1" dirty="0">
                <a:solidFill>
                  <a:srgbClr val="000000"/>
                </a:solidFill>
                <a:effectLst>
                  <a:outerShdw blurRad="38100" dist="38100" dir="2700000" algn="tl">
                    <a:srgbClr val="000000">
                      <a:alpha val="43137"/>
                    </a:srgbClr>
                  </a:outerShdw>
                </a:effectLst>
                <a:latin typeface="Philosopher" pitchFamily="2" charset="0"/>
                <a:cs typeface="Times New Roman" pitchFamily="18" charset="0"/>
              </a:rPr>
              <a:t>Routing Protocols</a:t>
            </a:r>
          </a:p>
        </p:txBody>
      </p:sp>
      <p:pic>
        <p:nvPicPr>
          <p:cNvPr id="7" name="Picture 2" descr="C:\Users\Training\Desktop\New folder\Classification-of-Routing-Protocols.png"/>
          <p:cNvPicPr>
            <a:picLocks noChangeAspect="1" noChangeArrowheads="1"/>
          </p:cNvPicPr>
          <p:nvPr/>
        </p:nvPicPr>
        <p:blipFill rotWithShape="1">
          <a:blip r:embed="rId2">
            <a:extLst>
              <a:ext uri="{28A0092B-C50C-407E-A947-70E740481C1C}">
                <a14:useLocalDpi xmlns:a14="http://schemas.microsoft.com/office/drawing/2010/main" val="0"/>
              </a:ext>
            </a:extLst>
          </a:blip>
          <a:srcRect r="2031"/>
          <a:stretch/>
        </p:blipFill>
        <p:spPr bwMode="auto">
          <a:xfrm>
            <a:off x="4044291" y="1371600"/>
            <a:ext cx="8046113" cy="4876800"/>
          </a:xfrm>
          <a:prstGeom prst="rect">
            <a:avLst/>
          </a:prstGeom>
          <a:noFill/>
          <a:extLst>
            <a:ext uri="{909E8E84-426E-40DD-AFC4-6F175D3DCCD1}">
              <a14:hiddenFill xmlns:a14="http://schemas.microsoft.com/office/drawing/2010/main">
                <a:solidFill>
                  <a:srgbClr val="FFFFFF"/>
                </a:solidFill>
              </a14:hiddenFill>
            </a:ext>
          </a:extLst>
        </p:spPr>
      </p:pic>
      <p:pic>
        <p:nvPicPr>
          <p:cNvPr id="419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676" y="1676399"/>
            <a:ext cx="4010925" cy="4038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67091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Training\Desktop\New folder\extac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00" y="1954212"/>
            <a:ext cx="5181600" cy="4446588"/>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0" y="431800"/>
            <a:ext cx="6096000" cy="863600"/>
          </a:xfrm>
          <a:prstGeom prst="rect">
            <a:avLst/>
          </a:prstGeom>
        </p:spPr>
        <p:txBody>
          <a:bodyPr vert="horz" lIns="0" tIns="0" rIns="0" bIns="0" rtlCol="0" anchor="ctr">
            <a:normAutofit/>
          </a:bodyPr>
          <a:lst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algn="ctr">
              <a:defRPr/>
            </a:pPr>
            <a:r>
              <a:rPr lang="en-US" sz="4400" b="1" dirty="0">
                <a:solidFill>
                  <a:srgbClr val="000000"/>
                </a:solidFill>
                <a:effectLst>
                  <a:outerShdw blurRad="38100" dist="38100" dir="2700000" algn="tl">
                    <a:srgbClr val="000000">
                      <a:alpha val="43137"/>
                    </a:srgbClr>
                  </a:outerShdw>
                </a:effectLst>
                <a:latin typeface="Philosopher" pitchFamily="2" charset="0"/>
                <a:cs typeface="Times New Roman" pitchFamily="18" charset="0"/>
              </a:rPr>
              <a:t>ACL</a:t>
            </a:r>
          </a:p>
        </p:txBody>
      </p:sp>
      <p:sp>
        <p:nvSpPr>
          <p:cNvPr id="13" name="Title 1"/>
          <p:cNvSpPr txBox="1">
            <a:spLocks/>
          </p:cNvSpPr>
          <p:nvPr/>
        </p:nvSpPr>
        <p:spPr>
          <a:xfrm>
            <a:off x="6197600" y="431800"/>
            <a:ext cx="5994400" cy="863600"/>
          </a:xfrm>
          <a:prstGeom prst="rect">
            <a:avLst/>
          </a:prstGeom>
        </p:spPr>
        <p:txBody>
          <a:bodyPr vert="horz" lIns="0" tIns="0" rIns="0" bIns="0" rtlCol="0" anchor="ctr">
            <a:normAutofit/>
          </a:bodyPr>
          <a:lst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algn="ctr">
              <a:defRPr/>
            </a:pPr>
            <a:r>
              <a:rPr lang="en-US" sz="4400" b="1" dirty="0">
                <a:solidFill>
                  <a:srgbClr val="000000"/>
                </a:solidFill>
                <a:effectLst>
                  <a:outerShdw blurRad="38100" dist="38100" dir="2700000" algn="tl">
                    <a:srgbClr val="000000">
                      <a:alpha val="43137"/>
                    </a:srgbClr>
                  </a:outerShdw>
                </a:effectLst>
                <a:latin typeface="Philosopher" pitchFamily="2" charset="0"/>
                <a:cs typeface="Times New Roman" pitchFamily="18" charset="0"/>
              </a:rPr>
              <a:t>Redistribution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0" y="2209800"/>
            <a:ext cx="4495800" cy="3276600"/>
          </a:xfrm>
          <a:prstGeom prst="rect">
            <a:avLst/>
          </a:prstGeom>
        </p:spPr>
      </p:pic>
    </p:spTree>
    <p:extLst>
      <p:ext uri="{BB962C8B-B14F-4D97-AF65-F5344CB8AC3E}">
        <p14:creationId xmlns:p14="http://schemas.microsoft.com/office/powerpoint/2010/main" val="217574613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C:\Users\Training\Desktop\New folder\dynamic-na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806" y="2190750"/>
            <a:ext cx="10261599" cy="260985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p:cNvSpPr txBox="1">
            <a:spLocks/>
          </p:cNvSpPr>
          <p:nvPr/>
        </p:nvSpPr>
        <p:spPr>
          <a:xfrm>
            <a:off x="5" y="203200"/>
            <a:ext cx="12191999" cy="863600"/>
          </a:xfrm>
          <a:prstGeom prst="rect">
            <a:avLst/>
          </a:prstGeom>
        </p:spPr>
        <p:txBody>
          <a:bodyPr vert="horz" lIns="0" tIns="0" rIns="0" bIns="0" rtlCol="0" anchor="ctr">
            <a:normAutofit/>
          </a:bodyPr>
          <a:lstStyle>
            <a:lvl1pPr algn="l" defTabSz="685800" rtl="0" eaLnBrk="1" latinLnBrk="0" hangingPunct="1">
              <a:lnSpc>
                <a:spcPct val="90000"/>
              </a:lnSpc>
              <a:spcBef>
                <a:spcPct val="0"/>
              </a:spcBef>
              <a:buNone/>
              <a:defRPr lang="pt-PT" sz="195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pPr algn="ctr">
              <a:defRPr/>
            </a:pPr>
            <a:r>
              <a:rPr lang="en-US" sz="4400" b="1" dirty="0">
                <a:solidFill>
                  <a:srgbClr val="000000"/>
                </a:solidFill>
                <a:effectLst>
                  <a:outerShdw blurRad="38100" dist="38100" dir="2700000" algn="tl">
                    <a:srgbClr val="000000">
                      <a:alpha val="43137"/>
                    </a:srgbClr>
                  </a:outerShdw>
                </a:effectLst>
                <a:latin typeface="Philosopher" pitchFamily="2" charset="0"/>
                <a:cs typeface="Times New Roman" pitchFamily="18" charset="0"/>
              </a:rPr>
              <a:t>Network Address Translation</a:t>
            </a:r>
          </a:p>
        </p:txBody>
      </p:sp>
    </p:spTree>
    <p:extLst>
      <p:ext uri="{BB962C8B-B14F-4D97-AF65-F5344CB8AC3E}">
        <p14:creationId xmlns:p14="http://schemas.microsoft.com/office/powerpoint/2010/main" val="217418141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5562600" y="1676400"/>
            <a:ext cx="5261187" cy="1182207"/>
          </a:xfrm>
        </p:spPr>
        <p:txBody>
          <a:bodyPr>
            <a:normAutofit/>
          </a:bodyPr>
          <a:lstStyle/>
          <a:p>
            <a:r>
              <a:rPr lang="en-US" sz="5400" b="1" dirty="0">
                <a:solidFill>
                  <a:schemeClr val="tx2">
                    <a:lumMod val="60000"/>
                    <a:lumOff val="40000"/>
                  </a:schemeClr>
                </a:solidFill>
                <a:latin typeface="Times New Roman" pitchFamily="18" charset="0"/>
                <a:cs typeface="Times New Roman" pitchFamily="18" charset="0"/>
              </a:rPr>
              <a:t>Virtualization</a:t>
            </a:r>
            <a:endParaRPr lang="en-IN" sz="5400" b="1" dirty="0">
              <a:solidFill>
                <a:schemeClr val="tx2">
                  <a:lumMod val="60000"/>
                  <a:lumOff val="40000"/>
                </a:schemeClr>
              </a:solidFill>
              <a:latin typeface="Times New Roman" pitchFamily="18" charset="0"/>
              <a:cs typeface="Times New Roman" pitchFamily="18" charset="0"/>
            </a:endParaRPr>
          </a:p>
          <a:p>
            <a:endParaRPr lang="en-IN" sz="4800" dirty="0">
              <a:solidFill>
                <a:schemeClr val="tx2">
                  <a:lumMod val="60000"/>
                  <a:lumOff val="40000"/>
                </a:schemeClr>
              </a:solidFill>
            </a:endParaRPr>
          </a:p>
        </p:txBody>
      </p:sp>
    </p:spTree>
    <p:extLst>
      <p:ext uri="{BB962C8B-B14F-4D97-AF65-F5344CB8AC3E}">
        <p14:creationId xmlns:p14="http://schemas.microsoft.com/office/powerpoint/2010/main" val="100904287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0295" y="260649"/>
            <a:ext cx="12191999" cy="1002135"/>
          </a:xfrm>
          <a:prstGeom prst="rect">
            <a:avLst/>
          </a:prstGeom>
        </p:spPr>
        <p:txBody>
          <a:bodyPr vert="horz" lIns="297529" tIns="33059" rIns="165294" bIns="33059" rtlCol="0" anchor="ctr">
            <a:noAutofit/>
          </a:bodyPr>
          <a:lstStyle>
            <a:lvl1pPr algn="l" defTabSz="914342" rtl="0" eaLnBrk="1" latinLnBrk="0" hangingPunct="1">
              <a:lnSpc>
                <a:spcPct val="85000"/>
              </a:lnSpc>
              <a:spcBef>
                <a:spcPct val="0"/>
              </a:spcBef>
              <a:buNone/>
              <a:defRPr sz="3200" b="0" kern="1200">
                <a:solidFill>
                  <a:schemeClr val="tx1"/>
                </a:solidFill>
                <a:latin typeface="+mj-lt"/>
                <a:ea typeface="+mj-ea"/>
                <a:cs typeface="+mj-cs"/>
              </a:defRPr>
            </a:lvl1pPr>
          </a:lstStyle>
          <a:p>
            <a:pPr>
              <a:defRPr/>
            </a:pPr>
            <a:r>
              <a:rPr lang="en-US" sz="3600" b="1" dirty="0" smtClean="0">
                <a:solidFill>
                  <a:srgbClr val="0070AD">
                    <a:lumMod val="75000"/>
                  </a:srgbClr>
                </a:solidFill>
                <a:latin typeface="Times New Roman" pitchFamily="18" charset="0"/>
                <a:cs typeface="Times New Roman" pitchFamily="18" charset="0"/>
              </a:rPr>
              <a:t>Virtualization</a:t>
            </a:r>
            <a:endParaRPr lang="en-IN" sz="3600" b="1" dirty="0" smtClean="0">
              <a:solidFill>
                <a:srgbClr val="0070AD">
                  <a:lumMod val="75000"/>
                </a:srgbClr>
              </a:solidFill>
              <a:latin typeface="Times New Roman" pitchFamily="18" charset="0"/>
              <a:cs typeface="Times New Roman" pitchFamily="18" charset="0"/>
            </a:endParaRPr>
          </a:p>
        </p:txBody>
      </p:sp>
      <p:sp>
        <p:nvSpPr>
          <p:cNvPr id="6" name="Content Placeholder 2"/>
          <p:cNvSpPr txBox="1">
            <a:spLocks/>
          </p:cNvSpPr>
          <p:nvPr/>
        </p:nvSpPr>
        <p:spPr>
          <a:xfrm>
            <a:off x="329325" y="1447800"/>
            <a:ext cx="11616153" cy="3544416"/>
          </a:xfrm>
          <a:prstGeom prst="rect">
            <a:avLst/>
          </a:prstGeom>
        </p:spPr>
        <p:txBody>
          <a:bodyPr vert="horz" lIns="108000" tIns="72000" rIns="72000" bIns="72000" rtlCol="0">
            <a:noAutofit/>
          </a:bodyPr>
          <a:lst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1800" b="0" kern="1200">
                <a:solidFill>
                  <a:srgbClr val="263147"/>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rgbClr val="263147"/>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defRPr sz="1600" kern="1200">
                <a:solidFill>
                  <a:srgbClr val="263147"/>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defRPr sz="1400" kern="1200">
                <a:solidFill>
                  <a:srgbClr val="263147"/>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263147"/>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0070AD">
                  <a:lumMod val="75000"/>
                </a:srgbClr>
              </a:buClr>
              <a:buFont typeface="Wingdings" pitchFamily="2" charset="2"/>
              <a:buChar char="Ø"/>
            </a:pPr>
            <a:r>
              <a:rPr lang="en-IN" sz="2400" dirty="0">
                <a:latin typeface="Times New Roman" pitchFamily="18" charset="0"/>
                <a:cs typeface="Times New Roman" pitchFamily="18" charset="0"/>
              </a:rPr>
              <a:t> </a:t>
            </a:r>
            <a:r>
              <a:rPr lang="en-IN" sz="2400" dirty="0" smtClean="0">
                <a:solidFill>
                  <a:srgbClr val="000000"/>
                </a:solidFill>
                <a:latin typeface="Times New Roman" pitchFamily="18" charset="0"/>
                <a:cs typeface="Times New Roman" pitchFamily="18" charset="0"/>
              </a:rPr>
              <a:t>It</a:t>
            </a:r>
            <a:r>
              <a:rPr lang="en-IN" sz="2400" dirty="0">
                <a:solidFill>
                  <a:srgbClr val="000000"/>
                </a:solidFill>
                <a:latin typeface="Times New Roman" pitchFamily="18" charset="0"/>
                <a:cs typeface="Times New Roman" pitchFamily="18" charset="0"/>
              </a:rPr>
              <a:t> refers to the act of creating a </a:t>
            </a:r>
            <a:r>
              <a:rPr lang="en-IN" sz="2400" dirty="0" smtClean="0">
                <a:solidFill>
                  <a:srgbClr val="000000"/>
                </a:solidFill>
                <a:latin typeface="Times New Roman" pitchFamily="18" charset="0"/>
                <a:cs typeface="Times New Roman" pitchFamily="18" charset="0"/>
              </a:rPr>
              <a:t>virtual version </a:t>
            </a:r>
            <a:r>
              <a:rPr lang="en-IN" sz="2400" dirty="0">
                <a:solidFill>
                  <a:srgbClr val="000000"/>
                </a:solidFill>
                <a:latin typeface="Times New Roman" pitchFamily="18" charset="0"/>
                <a:cs typeface="Times New Roman" pitchFamily="18" charset="0"/>
              </a:rPr>
              <a:t>of something, including virtual computer hardware platforms, storage devices, and computer network </a:t>
            </a:r>
            <a:r>
              <a:rPr lang="en-IN" sz="2400" dirty="0" smtClean="0">
                <a:solidFill>
                  <a:srgbClr val="000000"/>
                </a:solidFill>
                <a:latin typeface="Times New Roman" pitchFamily="18" charset="0"/>
                <a:cs typeface="Times New Roman" pitchFamily="18" charset="0"/>
              </a:rPr>
              <a:t>resources</a:t>
            </a:r>
            <a:r>
              <a:rPr lang="en-IN" sz="2400" dirty="0">
                <a:solidFill>
                  <a:srgbClr val="000000"/>
                </a:solidFill>
              </a:rPr>
              <a:t>.</a:t>
            </a:r>
            <a:endParaRPr lang="en-US" sz="2400" dirty="0" smtClean="0">
              <a:solidFill>
                <a:srgbClr val="000000"/>
              </a:solidFill>
              <a:latin typeface="Times New Roman" pitchFamily="18" charset="0"/>
              <a:cs typeface="Times New Roman" pitchFamily="18" charset="0"/>
            </a:endParaRPr>
          </a:p>
          <a:p>
            <a:pPr marL="0" indent="0">
              <a:buClr>
                <a:srgbClr val="0070AD">
                  <a:lumMod val="75000"/>
                </a:srgbClr>
              </a:buClr>
              <a:buFont typeface="Wingdings" pitchFamily="2" charset="2"/>
              <a:buChar char="Ø"/>
            </a:pPr>
            <a:r>
              <a:rPr lang="en-US" sz="2400" dirty="0" smtClean="0">
                <a:solidFill>
                  <a:srgbClr val="000000"/>
                </a:solidFill>
                <a:latin typeface="Times New Roman" pitchFamily="18" charset="0"/>
                <a:cs typeface="Times New Roman" pitchFamily="18" charset="0"/>
              </a:rPr>
              <a:t>It allows to run multiple </a:t>
            </a:r>
            <a:r>
              <a:rPr lang="en-US" sz="2400" dirty="0">
                <a:solidFill>
                  <a:srgbClr val="000000"/>
                </a:solidFill>
                <a:latin typeface="Times New Roman" pitchFamily="18" charset="0"/>
                <a:cs typeface="Times New Roman" pitchFamily="18" charset="0"/>
              </a:rPr>
              <a:t>O</a:t>
            </a:r>
            <a:r>
              <a:rPr lang="en-US" sz="2400" dirty="0" smtClean="0">
                <a:solidFill>
                  <a:srgbClr val="000000"/>
                </a:solidFill>
                <a:latin typeface="Times New Roman" pitchFamily="18" charset="0"/>
                <a:cs typeface="Times New Roman" pitchFamily="18" charset="0"/>
              </a:rPr>
              <a:t>S on a single system</a:t>
            </a:r>
            <a:r>
              <a:rPr lang="en-US" sz="2400" dirty="0" smtClean="0">
                <a:latin typeface="Times New Roman" pitchFamily="18" charset="0"/>
                <a:cs typeface="Times New Roman" pitchFamily="18" charset="0"/>
              </a:rPr>
              <a:t>.</a:t>
            </a:r>
          </a:p>
        </p:txBody>
      </p:sp>
      <p:pic>
        <p:nvPicPr>
          <p:cNvPr id="40962" name="Picture 2" descr="Image result for virtualiz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3600" y="3191105"/>
            <a:ext cx="4445000" cy="31146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09600" y="3191106"/>
            <a:ext cx="6197600" cy="2215991"/>
          </a:xfrm>
          <a:prstGeom prst="rect">
            <a:avLst/>
          </a:prstGeom>
          <a:noFill/>
        </p:spPr>
        <p:txBody>
          <a:bodyPr wrap="square" rtlCol="0">
            <a:spAutoFit/>
          </a:bodyPr>
          <a:lstStyle/>
          <a:p>
            <a:r>
              <a:rPr lang="en-US" b="1" dirty="0">
                <a:solidFill>
                  <a:srgbClr val="0070AD">
                    <a:lumMod val="75000"/>
                  </a:srgbClr>
                </a:solidFill>
              </a:rPr>
              <a:t>Why Virtualization?</a:t>
            </a:r>
          </a:p>
          <a:p>
            <a:pPr marL="285750" indent="-285750">
              <a:buFont typeface="Wingdings" pitchFamily="2" charset="2"/>
              <a:buChar char="§"/>
            </a:pPr>
            <a:r>
              <a:rPr lang="en-US" sz="2400" dirty="0">
                <a:solidFill>
                  <a:srgbClr val="000000"/>
                </a:solidFill>
                <a:latin typeface="Times New Roman" pitchFamily="18" charset="0"/>
                <a:cs typeface="Times New Roman" pitchFamily="18" charset="0"/>
              </a:rPr>
              <a:t>Reduce capital and operating cost.</a:t>
            </a:r>
          </a:p>
          <a:p>
            <a:pPr marL="285750" indent="-285750">
              <a:buFont typeface="Wingdings" pitchFamily="2" charset="2"/>
              <a:buChar char="§"/>
            </a:pPr>
            <a:r>
              <a:rPr lang="en-US" sz="2400" dirty="0">
                <a:solidFill>
                  <a:srgbClr val="000000"/>
                </a:solidFill>
                <a:latin typeface="Times New Roman" pitchFamily="18" charset="0"/>
                <a:cs typeface="Times New Roman" pitchFamily="18" charset="0"/>
              </a:rPr>
              <a:t>Eliminate downtime</a:t>
            </a:r>
          </a:p>
          <a:p>
            <a:pPr marL="285750" indent="-285750">
              <a:buFont typeface="Wingdings" pitchFamily="2" charset="2"/>
              <a:buChar char="§"/>
            </a:pPr>
            <a:r>
              <a:rPr lang="en-US" sz="2400" dirty="0">
                <a:solidFill>
                  <a:srgbClr val="000000"/>
                </a:solidFill>
                <a:latin typeface="Times New Roman" pitchFamily="18" charset="0"/>
                <a:cs typeface="Times New Roman" pitchFamily="18" charset="0"/>
              </a:rPr>
              <a:t>Enable business continuity and disaster recovery</a:t>
            </a:r>
          </a:p>
          <a:p>
            <a:pPr marL="285750" indent="-285750">
              <a:buFont typeface="Wingdings" pitchFamily="2" charset="2"/>
              <a:buChar char="§"/>
            </a:pPr>
            <a:r>
              <a:rPr lang="en-US" sz="2400" dirty="0">
                <a:solidFill>
                  <a:srgbClr val="000000"/>
                </a:solidFill>
                <a:latin typeface="Times New Roman" pitchFamily="18" charset="0"/>
                <a:cs typeface="Times New Roman" pitchFamily="18" charset="0"/>
              </a:rPr>
              <a:t>Simplify data center management</a:t>
            </a:r>
            <a:endParaRPr lang="en-IN" sz="2400"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382246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Laser-Printer-Works.jpg (648×554)"/>
          <p:cNvPicPr>
            <a:picLocks noChangeAspect="1" noChangeArrowheads="1"/>
          </p:cNvPicPr>
          <p:nvPr/>
        </p:nvPicPr>
        <p:blipFill>
          <a:blip r:embed="rId3" cstate="print"/>
          <a:srcRect/>
          <a:stretch>
            <a:fillRect/>
          </a:stretch>
        </p:blipFill>
        <p:spPr bwMode="auto">
          <a:xfrm>
            <a:off x="8484731" y="3627501"/>
            <a:ext cx="3525671" cy="3014231"/>
          </a:xfrm>
          <a:prstGeom prst="rect">
            <a:avLst/>
          </a:prstGeom>
          <a:noFill/>
        </p:spPr>
      </p:pic>
      <p:sp>
        <p:nvSpPr>
          <p:cNvPr id="2" name="Title 1"/>
          <p:cNvSpPr>
            <a:spLocks noGrp="1"/>
          </p:cNvSpPr>
          <p:nvPr>
            <p:ph type="title"/>
          </p:nvPr>
        </p:nvSpPr>
        <p:spPr>
          <a:xfrm>
            <a:off x="1752600" y="168169"/>
            <a:ext cx="8262453" cy="863601"/>
          </a:xfrm>
        </p:spPr>
        <p:txBody>
          <a:bodyPr>
            <a:normAutofit/>
          </a:bodyPr>
          <a:lstStyle/>
          <a:p>
            <a:pPr algn="ctr"/>
            <a:r>
              <a:rPr lang="en-US" sz="3200" b="1" dirty="0"/>
              <a:t>OUTPUT DEVICES</a:t>
            </a:r>
          </a:p>
        </p:txBody>
      </p:sp>
      <p:sp>
        <p:nvSpPr>
          <p:cNvPr id="3" name="TextBox 3"/>
          <p:cNvSpPr txBox="1"/>
          <p:nvPr/>
        </p:nvSpPr>
        <p:spPr>
          <a:xfrm>
            <a:off x="2127863" y="683895"/>
            <a:ext cx="1353256" cy="461665"/>
          </a:xfrm>
          <a:prstGeom prst="rect">
            <a:avLst/>
          </a:prstGeom>
          <a:noFill/>
        </p:spPr>
        <p:txBody>
          <a:bodyPr wrap="none" rtlCol="0">
            <a:spAutoFit/>
          </a:bodyPr>
          <a:lstStyle/>
          <a:p>
            <a:r>
              <a:rPr lang="en-US" sz="2400" dirty="0">
                <a:solidFill>
                  <a:srgbClr val="000000">
                    <a:lumMod val="75000"/>
                  </a:srgbClr>
                </a:solidFill>
              </a:rPr>
              <a:t>Monitor</a:t>
            </a:r>
          </a:p>
        </p:txBody>
      </p:sp>
      <p:pic>
        <p:nvPicPr>
          <p:cNvPr id="5" name="Picture 10" descr="liquid-crystal-display-7-638.jpg (638×479)"/>
          <p:cNvPicPr>
            <a:picLocks noChangeAspect="1" noChangeArrowheads="1"/>
          </p:cNvPicPr>
          <p:nvPr/>
        </p:nvPicPr>
        <p:blipFill>
          <a:blip r:embed="rId4" cstate="print"/>
          <a:srcRect/>
          <a:stretch>
            <a:fillRect/>
          </a:stretch>
        </p:blipFill>
        <p:spPr bwMode="auto">
          <a:xfrm>
            <a:off x="914411" y="4077346"/>
            <a:ext cx="4267199" cy="2352420"/>
          </a:xfrm>
          <a:prstGeom prst="rect">
            <a:avLst/>
          </a:prstGeom>
          <a:noFill/>
        </p:spPr>
      </p:pic>
      <p:sp>
        <p:nvSpPr>
          <p:cNvPr id="6" name="TextBox 6"/>
          <p:cNvSpPr txBox="1"/>
          <p:nvPr/>
        </p:nvSpPr>
        <p:spPr>
          <a:xfrm>
            <a:off x="8484730" y="701045"/>
            <a:ext cx="1218603" cy="461665"/>
          </a:xfrm>
          <a:prstGeom prst="rect">
            <a:avLst/>
          </a:prstGeom>
          <a:noFill/>
        </p:spPr>
        <p:txBody>
          <a:bodyPr wrap="none" rtlCol="0">
            <a:spAutoFit/>
          </a:bodyPr>
          <a:lstStyle/>
          <a:p>
            <a:r>
              <a:rPr lang="en-US" sz="2400" dirty="0">
                <a:solidFill>
                  <a:srgbClr val="000000"/>
                </a:solidFill>
              </a:rPr>
              <a:t>Printer</a:t>
            </a:r>
            <a:endParaRPr lang="en-US" sz="2400" dirty="0">
              <a:solidFill>
                <a:srgbClr val="0070AD">
                  <a:lumMod val="50000"/>
                </a:srgbClr>
              </a:solidFill>
            </a:endParaRPr>
          </a:p>
        </p:txBody>
      </p:sp>
      <p:pic>
        <p:nvPicPr>
          <p:cNvPr id="7" name="Picture 2" descr="Industrial Continuous Inkjet Printing - Working Principle Diagram"/>
          <p:cNvPicPr>
            <a:picLocks noChangeAspect="1" noChangeArrowheads="1" noCrop="1"/>
          </p:cNvPicPr>
          <p:nvPr/>
        </p:nvPicPr>
        <p:blipFill>
          <a:blip r:embed="rId5"/>
          <a:srcRect/>
          <a:stretch>
            <a:fillRect/>
          </a:stretch>
        </p:blipFill>
        <p:spPr bwMode="auto">
          <a:xfrm>
            <a:off x="5808615" y="1291615"/>
            <a:ext cx="3753567" cy="2667008"/>
          </a:xfrm>
          <a:prstGeom prst="rect">
            <a:avLst/>
          </a:prstGeom>
          <a:noFill/>
        </p:spPr>
      </p:pic>
      <p:cxnSp>
        <p:nvCxnSpPr>
          <p:cNvPr id="9" name="Straight Connector 8"/>
          <p:cNvCxnSpPr>
            <a:cxnSpLocks/>
          </p:cNvCxnSpPr>
          <p:nvPr/>
        </p:nvCxnSpPr>
        <p:spPr>
          <a:xfrm>
            <a:off x="5801349" y="907415"/>
            <a:ext cx="0" cy="5256584"/>
          </a:xfrm>
          <a:prstGeom prst="line">
            <a:avLst/>
          </a:prstGeom>
          <a:ln w="34925">
            <a:solidFill>
              <a:schemeClr val="tx2"/>
            </a:solidFill>
            <a:prstDash val="solid"/>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409" y="1229503"/>
            <a:ext cx="4267199" cy="2667008"/>
          </a:xfrm>
          <a:prstGeom prst="rect">
            <a:avLst/>
          </a:prstGeom>
        </p:spPr>
      </p:pic>
      <p:sp>
        <p:nvSpPr>
          <p:cNvPr id="11" name="TextBox 10"/>
          <p:cNvSpPr txBox="1"/>
          <p:nvPr/>
        </p:nvSpPr>
        <p:spPr>
          <a:xfrm>
            <a:off x="914399" y="1676400"/>
            <a:ext cx="914400" cy="400110"/>
          </a:xfrm>
          <a:prstGeom prst="rect">
            <a:avLst/>
          </a:prstGeom>
          <a:noFill/>
        </p:spPr>
        <p:txBody>
          <a:bodyPr wrap="square" rtlCol="0">
            <a:spAutoFit/>
          </a:bodyPr>
          <a:lstStyle/>
          <a:p>
            <a:r>
              <a:rPr lang="en-US" sz="2000" dirty="0" smtClean="0">
                <a:solidFill>
                  <a:srgbClr val="000000"/>
                </a:solidFill>
              </a:rPr>
              <a:t>CRT</a:t>
            </a:r>
            <a:endParaRPr lang="en-US" sz="2000" dirty="0">
              <a:solidFill>
                <a:srgbClr val="000000"/>
              </a:solidFill>
            </a:endParaRPr>
          </a:p>
        </p:txBody>
      </p:sp>
      <p:sp>
        <p:nvSpPr>
          <p:cNvPr id="12" name="TextBox 11"/>
          <p:cNvSpPr txBox="1"/>
          <p:nvPr/>
        </p:nvSpPr>
        <p:spPr>
          <a:xfrm>
            <a:off x="9753600" y="1676400"/>
            <a:ext cx="1752600" cy="400110"/>
          </a:xfrm>
          <a:prstGeom prst="rect">
            <a:avLst/>
          </a:prstGeom>
          <a:noFill/>
        </p:spPr>
        <p:txBody>
          <a:bodyPr wrap="square" rtlCol="0">
            <a:spAutoFit/>
          </a:bodyPr>
          <a:lstStyle/>
          <a:p>
            <a:r>
              <a:rPr lang="en-US" sz="2000" dirty="0" smtClean="0">
                <a:solidFill>
                  <a:srgbClr val="000000"/>
                </a:solidFill>
              </a:rPr>
              <a:t>INKJET</a:t>
            </a:r>
            <a:endParaRPr lang="en-US" sz="2000" dirty="0">
              <a:solidFill>
                <a:srgbClr val="000000"/>
              </a:solidFill>
            </a:endParaRPr>
          </a:p>
        </p:txBody>
      </p:sp>
      <p:sp>
        <p:nvSpPr>
          <p:cNvPr id="13" name="TextBox 12"/>
          <p:cNvSpPr txBox="1"/>
          <p:nvPr/>
        </p:nvSpPr>
        <p:spPr>
          <a:xfrm>
            <a:off x="6681395" y="5068890"/>
            <a:ext cx="1752600" cy="400110"/>
          </a:xfrm>
          <a:prstGeom prst="rect">
            <a:avLst/>
          </a:prstGeom>
          <a:noFill/>
        </p:spPr>
        <p:txBody>
          <a:bodyPr wrap="square" rtlCol="0">
            <a:spAutoFit/>
          </a:bodyPr>
          <a:lstStyle/>
          <a:p>
            <a:r>
              <a:rPr lang="en-US" sz="2000" dirty="0" smtClean="0">
                <a:solidFill>
                  <a:srgbClr val="000000"/>
                </a:solidFill>
              </a:rPr>
              <a:t>LASER</a:t>
            </a:r>
            <a:endParaRPr lang="en-US" sz="2000" dirty="0">
              <a:solidFill>
                <a:srgbClr val="000000"/>
              </a:solidFill>
            </a:endParaRPr>
          </a:p>
        </p:txBody>
      </p:sp>
    </p:spTree>
    <p:extLst>
      <p:ext uri="{BB962C8B-B14F-4D97-AF65-F5344CB8AC3E}">
        <p14:creationId xmlns:p14="http://schemas.microsoft.com/office/powerpoint/2010/main" val="2900325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0295" y="260649"/>
            <a:ext cx="12191999" cy="1002135"/>
          </a:xfrm>
          <a:prstGeom prst="rect">
            <a:avLst/>
          </a:prstGeom>
        </p:spPr>
        <p:txBody>
          <a:bodyPr vert="horz" lIns="297529" tIns="33059" rIns="165294" bIns="33059" rtlCol="0" anchor="ctr">
            <a:noAutofit/>
          </a:bodyPr>
          <a:lstStyle>
            <a:lvl1pPr algn="l" defTabSz="914342" rtl="0" eaLnBrk="1" latinLnBrk="0" hangingPunct="1">
              <a:lnSpc>
                <a:spcPct val="85000"/>
              </a:lnSpc>
              <a:spcBef>
                <a:spcPct val="0"/>
              </a:spcBef>
              <a:buNone/>
              <a:defRPr sz="3200" b="0" kern="1200">
                <a:solidFill>
                  <a:schemeClr val="tx1"/>
                </a:solidFill>
                <a:latin typeface="+mj-lt"/>
                <a:ea typeface="+mj-ea"/>
                <a:cs typeface="+mj-cs"/>
              </a:defRPr>
            </a:lvl1pPr>
          </a:lstStyle>
          <a:p>
            <a:pPr>
              <a:defRPr/>
            </a:pPr>
            <a:r>
              <a:rPr lang="en-US" sz="3600" b="1" dirty="0" smtClean="0">
                <a:solidFill>
                  <a:srgbClr val="0070AD">
                    <a:lumMod val="75000"/>
                  </a:srgbClr>
                </a:solidFill>
                <a:latin typeface="Times New Roman" pitchFamily="18" charset="0"/>
                <a:cs typeface="Times New Roman" pitchFamily="18" charset="0"/>
              </a:rPr>
              <a:t>Hypervisior</a:t>
            </a:r>
            <a:endParaRPr lang="en-IN" sz="3600" b="1" dirty="0" smtClean="0">
              <a:solidFill>
                <a:srgbClr val="0070AD">
                  <a:lumMod val="75000"/>
                </a:srgbClr>
              </a:solidFill>
              <a:latin typeface="Times New Roman" pitchFamily="18" charset="0"/>
              <a:cs typeface="Times New Roman" pitchFamily="18" charset="0"/>
            </a:endParaRPr>
          </a:p>
        </p:txBody>
      </p:sp>
      <p:sp>
        <p:nvSpPr>
          <p:cNvPr id="6" name="Content Placeholder 2"/>
          <p:cNvSpPr txBox="1">
            <a:spLocks/>
          </p:cNvSpPr>
          <p:nvPr/>
        </p:nvSpPr>
        <p:spPr>
          <a:xfrm>
            <a:off x="304801" y="1981200"/>
            <a:ext cx="11616153" cy="3544416"/>
          </a:xfrm>
          <a:prstGeom prst="rect">
            <a:avLst/>
          </a:prstGeom>
        </p:spPr>
        <p:txBody>
          <a:bodyPr vert="horz" lIns="108000" tIns="72000" rIns="72000" bIns="72000" rtlCol="0">
            <a:noAutofit/>
          </a:bodyPr>
          <a:lst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1800" b="0" kern="1200">
                <a:solidFill>
                  <a:srgbClr val="263147"/>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rgbClr val="263147"/>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defRPr sz="1600" kern="1200">
                <a:solidFill>
                  <a:srgbClr val="263147"/>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defRPr sz="1400" kern="1200">
                <a:solidFill>
                  <a:srgbClr val="263147"/>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263147"/>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0070AD">
                  <a:lumMod val="75000"/>
                </a:srgbClr>
              </a:buClr>
              <a:buFont typeface="Wingdings" pitchFamily="2" charset="2"/>
              <a:buNone/>
            </a:pPr>
            <a:endParaRPr lang="en-US" sz="2400" dirty="0" smtClean="0">
              <a:latin typeface="Times New Roman" pitchFamily="18" charset="0"/>
              <a:cs typeface="Times New Roman" pitchFamily="18" charset="0"/>
            </a:endParaRPr>
          </a:p>
        </p:txBody>
      </p:sp>
      <p:sp>
        <p:nvSpPr>
          <p:cNvPr id="7" name="Content Placeholder 2"/>
          <p:cNvSpPr txBox="1">
            <a:spLocks/>
          </p:cNvSpPr>
          <p:nvPr/>
        </p:nvSpPr>
        <p:spPr>
          <a:xfrm>
            <a:off x="308305" y="1600200"/>
            <a:ext cx="11616153" cy="3544416"/>
          </a:xfrm>
          <a:prstGeom prst="rect">
            <a:avLst/>
          </a:prstGeom>
        </p:spPr>
        <p:txBody>
          <a:bodyPr vert="horz" lIns="108000" tIns="72000" rIns="72000" bIns="72000" rtlCol="0">
            <a:noAutofit/>
          </a:bodyPr>
          <a:lst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1800" b="0" kern="1200">
                <a:solidFill>
                  <a:srgbClr val="263147"/>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rgbClr val="263147"/>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defRPr sz="1600" kern="1200">
                <a:solidFill>
                  <a:srgbClr val="263147"/>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defRPr sz="1400" kern="1200">
                <a:solidFill>
                  <a:srgbClr val="263147"/>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263147"/>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0070AD">
                  <a:lumMod val="75000"/>
                </a:srgbClr>
              </a:buClr>
              <a:buFont typeface="Wingdings" pitchFamily="2" charset="2"/>
              <a:buChar char="Ø"/>
            </a:pPr>
            <a:r>
              <a:rPr lang="en-IN" sz="2400" dirty="0">
                <a:solidFill>
                  <a:srgbClr val="000000"/>
                </a:solidFill>
                <a:latin typeface="Times New Roman" pitchFamily="18" charset="0"/>
                <a:cs typeface="Times New Roman" pitchFamily="18" charset="0"/>
              </a:rPr>
              <a:t>A hypervisor is a </a:t>
            </a:r>
            <a:r>
              <a:rPr lang="en-IN" sz="2400" dirty="0" smtClean="0">
                <a:solidFill>
                  <a:srgbClr val="000000"/>
                </a:solidFill>
                <a:latin typeface="Times New Roman" pitchFamily="18" charset="0"/>
                <a:cs typeface="Times New Roman" pitchFamily="18" charset="0"/>
              </a:rPr>
              <a:t>hardware virtualization technique that </a:t>
            </a:r>
            <a:r>
              <a:rPr lang="en-IN" sz="2400" dirty="0">
                <a:solidFill>
                  <a:srgbClr val="000000"/>
                </a:solidFill>
                <a:latin typeface="Times New Roman" pitchFamily="18" charset="0"/>
                <a:cs typeface="Times New Roman" pitchFamily="18" charset="0"/>
              </a:rPr>
              <a:t>allows multiple guest operating systems (OS) to run on a single host system at the same time.</a:t>
            </a:r>
            <a:r>
              <a:rPr lang="en-IN" sz="2400" dirty="0"/>
              <a:t> </a:t>
            </a:r>
            <a:endParaRPr lang="en-IN" sz="2400" dirty="0" smtClean="0"/>
          </a:p>
          <a:p>
            <a:pPr marL="0" indent="0">
              <a:buClr>
                <a:srgbClr val="0070AD">
                  <a:lumMod val="75000"/>
                </a:srgbClr>
              </a:buClr>
              <a:buFont typeface="Wingdings" pitchFamily="2" charset="2"/>
              <a:buChar char="Ø"/>
            </a:pPr>
            <a:endParaRPr lang="en-US" sz="2400" dirty="0" smtClean="0">
              <a:latin typeface="Times New Roman" pitchFamily="18" charset="0"/>
              <a:cs typeface="Times New Roman" pitchFamily="18" charset="0"/>
            </a:endParaRPr>
          </a:p>
        </p:txBody>
      </p:sp>
      <p:sp>
        <p:nvSpPr>
          <p:cNvPr id="8" name="TextBox 7"/>
          <p:cNvSpPr txBox="1"/>
          <p:nvPr/>
        </p:nvSpPr>
        <p:spPr>
          <a:xfrm>
            <a:off x="711200" y="3124201"/>
            <a:ext cx="10972800" cy="646331"/>
          </a:xfrm>
          <a:prstGeom prst="rect">
            <a:avLst/>
          </a:prstGeom>
          <a:noFill/>
        </p:spPr>
        <p:txBody>
          <a:bodyPr wrap="square" rtlCol="0">
            <a:spAutoFit/>
          </a:bodyPr>
          <a:lstStyle/>
          <a:p>
            <a:r>
              <a:rPr lang="en-US" b="1" dirty="0">
                <a:solidFill>
                  <a:srgbClr val="0070AD">
                    <a:lumMod val="75000"/>
                  </a:srgbClr>
                </a:solidFill>
              </a:rPr>
              <a:t>Types of Hypervisior?</a:t>
            </a:r>
          </a:p>
          <a:p>
            <a:endParaRPr lang="en-US" b="1" dirty="0">
              <a:solidFill>
                <a:srgbClr val="0070AD">
                  <a:lumMod val="75000"/>
                </a:srgbClr>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54665" b="14067"/>
          <a:stretch/>
        </p:blipFill>
        <p:spPr>
          <a:xfrm>
            <a:off x="2054993" y="3581401"/>
            <a:ext cx="8102600" cy="1426583"/>
          </a:xfrm>
          <a:prstGeom prst="rect">
            <a:avLst/>
          </a:prstGeom>
        </p:spPr>
      </p:pic>
      <p:sp>
        <p:nvSpPr>
          <p:cNvPr id="4" name="TextBox 3"/>
          <p:cNvSpPr txBox="1"/>
          <p:nvPr/>
        </p:nvSpPr>
        <p:spPr>
          <a:xfrm>
            <a:off x="3125076" y="5012305"/>
            <a:ext cx="1219565" cy="369332"/>
          </a:xfrm>
          <a:prstGeom prst="rect">
            <a:avLst/>
          </a:prstGeom>
          <a:noFill/>
        </p:spPr>
        <p:txBody>
          <a:bodyPr wrap="none" rtlCol="0">
            <a:spAutoFit/>
          </a:bodyPr>
          <a:lstStyle/>
          <a:p>
            <a:r>
              <a:rPr lang="en-US" dirty="0">
                <a:solidFill>
                  <a:srgbClr val="000000"/>
                </a:solidFill>
              </a:rPr>
              <a:t>Bare-metal</a:t>
            </a:r>
            <a:endParaRPr lang="en-IN" dirty="0">
              <a:solidFill>
                <a:srgbClr val="000000"/>
              </a:solidFill>
            </a:endParaRPr>
          </a:p>
        </p:txBody>
      </p:sp>
      <p:sp>
        <p:nvSpPr>
          <p:cNvPr id="10" name="TextBox 9"/>
          <p:cNvSpPr txBox="1"/>
          <p:nvPr/>
        </p:nvSpPr>
        <p:spPr>
          <a:xfrm>
            <a:off x="6887458" y="5016627"/>
            <a:ext cx="594971" cy="369332"/>
          </a:xfrm>
          <a:prstGeom prst="rect">
            <a:avLst/>
          </a:prstGeom>
          <a:noFill/>
        </p:spPr>
        <p:txBody>
          <a:bodyPr wrap="none" rtlCol="0">
            <a:spAutoFit/>
          </a:bodyPr>
          <a:lstStyle/>
          <a:p>
            <a:r>
              <a:rPr lang="en-US" dirty="0">
                <a:solidFill>
                  <a:srgbClr val="000000"/>
                </a:solidFill>
              </a:rPr>
              <a:t>Para</a:t>
            </a:r>
            <a:endParaRPr lang="en-IN" dirty="0">
              <a:solidFill>
                <a:srgbClr val="000000"/>
              </a:solidFill>
            </a:endParaRPr>
          </a:p>
        </p:txBody>
      </p:sp>
    </p:spTree>
    <p:extLst>
      <p:ext uri="{BB962C8B-B14F-4D97-AF65-F5344CB8AC3E}">
        <p14:creationId xmlns:p14="http://schemas.microsoft.com/office/powerpoint/2010/main" val="203548328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0295" y="260649"/>
            <a:ext cx="12191999" cy="1002135"/>
          </a:xfrm>
          <a:prstGeom prst="rect">
            <a:avLst/>
          </a:prstGeom>
        </p:spPr>
        <p:txBody>
          <a:bodyPr vert="horz" lIns="297529" tIns="33059" rIns="165294" bIns="33059" rtlCol="0" anchor="ctr">
            <a:noAutofit/>
          </a:bodyPr>
          <a:lstStyle>
            <a:lvl1pPr algn="l" defTabSz="914342" rtl="0" eaLnBrk="1" latinLnBrk="0" hangingPunct="1">
              <a:lnSpc>
                <a:spcPct val="85000"/>
              </a:lnSpc>
              <a:spcBef>
                <a:spcPct val="0"/>
              </a:spcBef>
              <a:buNone/>
              <a:defRPr sz="3200" b="0" kern="1200">
                <a:solidFill>
                  <a:schemeClr val="tx1"/>
                </a:solidFill>
                <a:latin typeface="+mj-lt"/>
                <a:ea typeface="+mj-ea"/>
                <a:cs typeface="+mj-cs"/>
              </a:defRPr>
            </a:lvl1pPr>
          </a:lstStyle>
          <a:p>
            <a:pPr>
              <a:defRPr/>
            </a:pPr>
            <a:r>
              <a:rPr lang="en-US" sz="3600" b="1" dirty="0" err="1" smtClean="0">
                <a:solidFill>
                  <a:srgbClr val="0070AD">
                    <a:lumMod val="75000"/>
                  </a:srgbClr>
                </a:solidFill>
                <a:latin typeface="Times New Roman" pitchFamily="18" charset="0"/>
                <a:cs typeface="Times New Roman" pitchFamily="18" charset="0"/>
              </a:rPr>
              <a:t>vCenter</a:t>
            </a:r>
            <a:r>
              <a:rPr lang="en-US" sz="3600" b="1" dirty="0" smtClean="0">
                <a:solidFill>
                  <a:srgbClr val="0070AD">
                    <a:lumMod val="75000"/>
                  </a:srgbClr>
                </a:solidFill>
                <a:latin typeface="Times New Roman" pitchFamily="18" charset="0"/>
                <a:cs typeface="Times New Roman" pitchFamily="18" charset="0"/>
              </a:rPr>
              <a:t> Server</a:t>
            </a:r>
            <a:endParaRPr lang="en-IN" sz="3600" b="1" dirty="0" smtClean="0">
              <a:solidFill>
                <a:srgbClr val="0070AD">
                  <a:lumMod val="75000"/>
                </a:srgbClr>
              </a:solidFill>
              <a:latin typeface="Times New Roman" pitchFamily="18" charset="0"/>
              <a:cs typeface="Times New Roman" pitchFamily="18" charset="0"/>
            </a:endParaRPr>
          </a:p>
        </p:txBody>
      </p:sp>
      <p:sp>
        <p:nvSpPr>
          <p:cNvPr id="6" name="Content Placeholder 2"/>
          <p:cNvSpPr txBox="1">
            <a:spLocks/>
          </p:cNvSpPr>
          <p:nvPr/>
        </p:nvSpPr>
        <p:spPr>
          <a:xfrm>
            <a:off x="298217" y="1447800"/>
            <a:ext cx="11616153" cy="3544416"/>
          </a:xfrm>
          <a:prstGeom prst="rect">
            <a:avLst/>
          </a:prstGeom>
        </p:spPr>
        <p:txBody>
          <a:bodyPr vert="horz" lIns="108000" tIns="72000" rIns="72000" bIns="72000" rtlCol="0">
            <a:noAutofit/>
          </a:bodyPr>
          <a:lst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1800" b="0" kern="1200">
                <a:solidFill>
                  <a:srgbClr val="263147"/>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rgbClr val="263147"/>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defRPr sz="1600" kern="1200">
                <a:solidFill>
                  <a:srgbClr val="263147"/>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defRPr sz="1400" kern="1200">
                <a:solidFill>
                  <a:srgbClr val="263147"/>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263147"/>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0070AD">
                  <a:lumMod val="75000"/>
                </a:srgbClr>
              </a:buClr>
              <a:buFont typeface="Wingdings" pitchFamily="2" charset="2"/>
              <a:buChar char="Ø"/>
            </a:pPr>
            <a:r>
              <a:rPr lang="en-IN" sz="2400" dirty="0">
                <a:solidFill>
                  <a:srgbClr val="000000"/>
                </a:solidFill>
                <a:latin typeface="Times New Roman" pitchFamily="18" charset="0"/>
                <a:cs typeface="Times New Roman" pitchFamily="18" charset="0"/>
              </a:rPr>
              <a:t>VMware vCenter Server provides a centralized platform for managing your VMware vSphere </a:t>
            </a:r>
            <a:r>
              <a:rPr lang="en-IN" sz="2400" dirty="0" smtClean="0">
                <a:solidFill>
                  <a:srgbClr val="000000"/>
                </a:solidFill>
                <a:latin typeface="Times New Roman" pitchFamily="18" charset="0"/>
                <a:cs typeface="Times New Roman" pitchFamily="18" charset="0"/>
              </a:rPr>
              <a:t>environments.</a:t>
            </a:r>
          </a:p>
          <a:p>
            <a:pPr marL="0" indent="0">
              <a:buClr>
                <a:srgbClr val="0070AD">
                  <a:lumMod val="75000"/>
                </a:srgbClr>
              </a:buClr>
              <a:buFont typeface="Wingdings" pitchFamily="2" charset="2"/>
              <a:buChar char="Ø"/>
            </a:pPr>
            <a:endParaRPr lang="en-US" sz="2400" dirty="0" smtClean="0">
              <a:solidFill>
                <a:srgbClr val="000000"/>
              </a:solidFill>
              <a:latin typeface="Times New Roman" pitchFamily="18" charset="0"/>
              <a:cs typeface="Times New Roman" pitchFamily="18" charset="0"/>
            </a:endParaRPr>
          </a:p>
        </p:txBody>
      </p:sp>
      <p:pic>
        <p:nvPicPr>
          <p:cNvPr id="41986" name="Picture 2"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r="21288"/>
          <a:stretch/>
        </p:blipFill>
        <p:spPr bwMode="auto">
          <a:xfrm>
            <a:off x="2032000" y="2243960"/>
            <a:ext cx="7823200" cy="4114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818052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0295" y="260649"/>
            <a:ext cx="12191999" cy="1002135"/>
          </a:xfrm>
          <a:prstGeom prst="rect">
            <a:avLst/>
          </a:prstGeom>
        </p:spPr>
        <p:txBody>
          <a:bodyPr vert="horz" lIns="297529" tIns="33059" rIns="165294" bIns="33059" rtlCol="0" anchor="ctr">
            <a:noAutofit/>
          </a:bodyPr>
          <a:lstStyle>
            <a:lvl1pPr algn="l" defTabSz="914342" rtl="0" eaLnBrk="1" latinLnBrk="0" hangingPunct="1">
              <a:lnSpc>
                <a:spcPct val="85000"/>
              </a:lnSpc>
              <a:spcBef>
                <a:spcPct val="0"/>
              </a:spcBef>
              <a:buNone/>
              <a:defRPr sz="3200" b="0" kern="1200">
                <a:solidFill>
                  <a:schemeClr val="tx1"/>
                </a:solidFill>
                <a:latin typeface="+mj-lt"/>
                <a:ea typeface="+mj-ea"/>
                <a:cs typeface="+mj-cs"/>
              </a:defRPr>
            </a:lvl1pPr>
          </a:lstStyle>
          <a:p>
            <a:pPr>
              <a:defRPr/>
            </a:pPr>
            <a:r>
              <a:rPr lang="en-US" sz="3600" b="1" dirty="0" smtClean="0">
                <a:solidFill>
                  <a:srgbClr val="0070AD">
                    <a:lumMod val="75000"/>
                  </a:srgbClr>
                </a:solidFill>
                <a:latin typeface="Times New Roman" pitchFamily="18" charset="0"/>
                <a:cs typeface="Times New Roman" pitchFamily="18" charset="0"/>
              </a:rPr>
              <a:t>Openfiler</a:t>
            </a:r>
            <a:endParaRPr lang="en-IN" sz="3600" b="1" dirty="0" smtClean="0">
              <a:solidFill>
                <a:srgbClr val="0070AD">
                  <a:lumMod val="75000"/>
                </a:srgbClr>
              </a:solidFill>
              <a:latin typeface="Times New Roman" pitchFamily="18" charset="0"/>
              <a:cs typeface="Times New Roman" pitchFamily="18" charset="0"/>
            </a:endParaRPr>
          </a:p>
        </p:txBody>
      </p:sp>
      <p:sp>
        <p:nvSpPr>
          <p:cNvPr id="6" name="Content Placeholder 2"/>
          <p:cNvSpPr txBox="1">
            <a:spLocks/>
          </p:cNvSpPr>
          <p:nvPr/>
        </p:nvSpPr>
        <p:spPr>
          <a:xfrm>
            <a:off x="290788" y="1524000"/>
            <a:ext cx="11616153" cy="3544416"/>
          </a:xfrm>
          <a:prstGeom prst="rect">
            <a:avLst/>
          </a:prstGeom>
        </p:spPr>
        <p:txBody>
          <a:bodyPr vert="horz" lIns="108000" tIns="72000" rIns="72000" bIns="72000" rtlCol="0">
            <a:noAutofit/>
          </a:bodyPr>
          <a:lst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1800" b="0" kern="1200">
                <a:solidFill>
                  <a:srgbClr val="263147"/>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rgbClr val="263147"/>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defRPr sz="1600" kern="1200">
                <a:solidFill>
                  <a:srgbClr val="263147"/>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defRPr sz="1400" kern="1200">
                <a:solidFill>
                  <a:srgbClr val="263147"/>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263147"/>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0070AD">
                  <a:lumMod val="75000"/>
                </a:srgbClr>
              </a:buClr>
              <a:buFont typeface="Wingdings" pitchFamily="2" charset="2"/>
              <a:buChar char="Ø"/>
            </a:pPr>
            <a:r>
              <a:rPr lang="en-IN" sz="2400" dirty="0" smtClean="0">
                <a:solidFill>
                  <a:srgbClr val="000000"/>
                </a:solidFill>
                <a:latin typeface="Times New Roman" pitchFamily="18" charset="0"/>
                <a:cs typeface="Times New Roman" pitchFamily="18" charset="0"/>
              </a:rPr>
              <a:t> Openfiler</a:t>
            </a:r>
            <a:r>
              <a:rPr lang="en-IN" sz="2400" dirty="0">
                <a:solidFill>
                  <a:srgbClr val="000000"/>
                </a:solidFill>
                <a:latin typeface="Times New Roman" pitchFamily="18" charset="0"/>
                <a:cs typeface="Times New Roman" pitchFamily="18" charset="0"/>
              </a:rPr>
              <a:t> provides key features such as iSCSI target for virtualization, Fibre Channel target support, block level replication and High </a:t>
            </a:r>
            <a:r>
              <a:rPr lang="en-IN" sz="2400" dirty="0" smtClean="0">
                <a:solidFill>
                  <a:srgbClr val="000000"/>
                </a:solidFill>
                <a:latin typeface="Times New Roman" pitchFamily="18" charset="0"/>
                <a:cs typeface="Times New Roman" pitchFamily="18" charset="0"/>
              </a:rPr>
              <a:t>Availability</a:t>
            </a:r>
            <a:endParaRPr lang="en-IN" sz="2400" dirty="0" smtClean="0">
              <a:solidFill>
                <a:srgbClr val="000000"/>
              </a:solidFill>
            </a:endParaRPr>
          </a:p>
          <a:p>
            <a:pPr marL="0" indent="0">
              <a:buClr>
                <a:srgbClr val="0070AD">
                  <a:lumMod val="75000"/>
                </a:srgbClr>
              </a:buClr>
              <a:buFont typeface="Wingdings" pitchFamily="2" charset="2"/>
              <a:buNone/>
            </a:pPr>
            <a:endParaRPr lang="en-US" sz="2400" dirty="0" smtClean="0">
              <a:latin typeface="Times New Roman" pitchFamily="18" charset="0"/>
              <a:cs typeface="Times New Roman" pitchFamily="18" charset="0"/>
            </a:endParaRPr>
          </a:p>
        </p:txBody>
      </p:sp>
      <p:pic>
        <p:nvPicPr>
          <p:cNvPr id="7" name="Picture 6"/>
          <p:cNvPicPr/>
          <p:nvPr/>
        </p:nvPicPr>
        <p:blipFill rotWithShape="1">
          <a:blip r:embed="rId2"/>
          <a:srcRect l="8345" r="14912"/>
          <a:stretch/>
        </p:blipFill>
        <p:spPr>
          <a:xfrm>
            <a:off x="2397894" y="2819400"/>
            <a:ext cx="7416799" cy="3429000"/>
          </a:xfrm>
          <a:prstGeom prst="rect">
            <a:avLst/>
          </a:prstGeom>
        </p:spPr>
      </p:pic>
    </p:spTree>
    <p:extLst>
      <p:ext uri="{BB962C8B-B14F-4D97-AF65-F5344CB8AC3E}">
        <p14:creationId xmlns:p14="http://schemas.microsoft.com/office/powerpoint/2010/main" val="362997836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3400" y="3048000"/>
            <a:ext cx="10044635" cy="859536"/>
          </a:xfrm>
        </p:spPr>
        <p:txBody>
          <a:bodyPr>
            <a:noAutofit/>
          </a:bodyPr>
          <a:lstStyle/>
          <a:p>
            <a:r>
              <a:rPr lang="en-US" sz="9600" dirty="0" smtClean="0">
                <a:solidFill>
                  <a:srgbClr val="FFFF00"/>
                </a:solidFill>
                <a:latin typeface="Times New Roman" pitchFamily="18" charset="0"/>
                <a:cs typeface="Times New Roman" pitchFamily="18" charset="0"/>
              </a:rPr>
              <a:t>Thank You</a:t>
            </a:r>
            <a:endParaRPr lang="en-US" sz="9600" dirty="0">
              <a:solidFill>
                <a:srgbClr val="FFFF00"/>
              </a:solidFill>
              <a:latin typeface="Times New Roman" pitchFamily="18" charset="0"/>
              <a:cs typeface="Times New Roman" pitchFamily="18" charset="0"/>
            </a:endParaRPr>
          </a:p>
        </p:txBody>
      </p:sp>
    </p:spTree>
    <p:extLst>
      <p:ext uri="{BB962C8B-B14F-4D97-AF65-F5344CB8AC3E}">
        <p14:creationId xmlns:p14="http://schemas.microsoft.com/office/powerpoint/2010/main" val="42857756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68575" y="134038"/>
            <a:ext cx="4238660" cy="646331"/>
          </a:xfrm>
          <a:prstGeom prst="rect">
            <a:avLst/>
          </a:prstGeom>
        </p:spPr>
        <p:txBody>
          <a:bodyPr wrap="none">
            <a:spAutoFit/>
          </a:bodyPr>
          <a:lstStyle/>
          <a:p>
            <a:pPr algn="ctr"/>
            <a:r>
              <a:rPr lang="en-US" sz="3600" b="1" dirty="0">
                <a:solidFill>
                  <a:srgbClr val="0070C0"/>
                </a:solidFill>
                <a:cs typeface="Times New Roman" pitchFamily="18" charset="0"/>
              </a:rPr>
              <a:t>MOTHERBOARD</a:t>
            </a:r>
            <a:endParaRPr lang="en-IN" sz="3600" dirty="0">
              <a:solidFill>
                <a:srgbClr val="000000"/>
              </a:solidFill>
            </a:endParaRP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990600"/>
            <a:ext cx="8477784" cy="5388244"/>
          </a:xfrm>
          <a:prstGeom prst="rect">
            <a:avLst/>
          </a:prstGeom>
        </p:spPr>
      </p:pic>
    </p:spTree>
    <p:extLst>
      <p:ext uri="{BB962C8B-B14F-4D97-AF65-F5344CB8AC3E}">
        <p14:creationId xmlns:p14="http://schemas.microsoft.com/office/powerpoint/2010/main" val="213990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3520" y="379430"/>
            <a:ext cx="8262453" cy="863601"/>
          </a:xfrm>
        </p:spPr>
        <p:txBody>
          <a:bodyPr>
            <a:normAutofit/>
          </a:bodyPr>
          <a:lstStyle/>
          <a:p>
            <a:pPr algn="ctr"/>
            <a:r>
              <a:rPr lang="en-US" sz="3200" b="1" dirty="0"/>
              <a:t>Types of Memory</a:t>
            </a:r>
          </a:p>
        </p:txBody>
      </p:sp>
      <p:sp>
        <p:nvSpPr>
          <p:cNvPr id="3" name="Rectangle 3"/>
          <p:cNvSpPr/>
          <p:nvPr/>
        </p:nvSpPr>
        <p:spPr>
          <a:xfrm>
            <a:off x="4853341" y="1675408"/>
            <a:ext cx="2736304" cy="792088"/>
          </a:xfrm>
          <a:prstGeom prst="rect">
            <a:avLst/>
          </a:prstGeom>
          <a:gradFill>
            <a:gsLst>
              <a:gs pos="0">
                <a:srgbClr val="FBEAC7"/>
              </a:gs>
              <a:gs pos="17999">
                <a:srgbClr val="FEE7F2"/>
              </a:gs>
              <a:gs pos="36000">
                <a:srgbClr val="FAC77D"/>
              </a:gs>
              <a:gs pos="61000">
                <a:srgbClr val="FBA97D"/>
              </a:gs>
              <a:gs pos="82001">
                <a:srgbClr val="FBD49C"/>
              </a:gs>
              <a:gs pos="100000">
                <a:srgbClr val="FEE7F2"/>
              </a:gs>
            </a:gsLst>
            <a:lin ang="5400000" scaled="0"/>
          </a:gradFill>
          <a:ln w="38100">
            <a:solidFill>
              <a:schemeClr val="accent3">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0000"/>
                </a:solidFill>
              </a:rPr>
              <a:t>MEMORY</a:t>
            </a:r>
          </a:p>
        </p:txBody>
      </p:sp>
      <p:sp>
        <p:nvSpPr>
          <p:cNvPr id="4" name="Rectangle 4"/>
          <p:cNvSpPr/>
          <p:nvPr/>
        </p:nvSpPr>
        <p:spPr>
          <a:xfrm>
            <a:off x="2837119" y="3475608"/>
            <a:ext cx="2232248" cy="864096"/>
          </a:xfrm>
          <a:prstGeom prst="rect">
            <a:avLst/>
          </a:prstGeom>
          <a:gradFill>
            <a:gsLst>
              <a:gs pos="0">
                <a:srgbClr val="FBEAC7"/>
              </a:gs>
              <a:gs pos="17999">
                <a:srgbClr val="FEE7F2"/>
              </a:gs>
              <a:gs pos="36000">
                <a:srgbClr val="FAC77D"/>
              </a:gs>
              <a:gs pos="61000">
                <a:srgbClr val="FBA97D"/>
              </a:gs>
              <a:gs pos="82001">
                <a:srgbClr val="FBD49C"/>
              </a:gs>
              <a:gs pos="100000">
                <a:srgbClr val="FEE7F2"/>
              </a:gs>
            </a:gsLst>
            <a:lin ang="5400000" scaled="0"/>
          </a:gradFill>
          <a:ln w="38100">
            <a:solidFill>
              <a:schemeClr val="accent3">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0000"/>
                </a:solidFill>
              </a:rPr>
              <a:t>ROM</a:t>
            </a:r>
          </a:p>
        </p:txBody>
      </p:sp>
      <p:sp>
        <p:nvSpPr>
          <p:cNvPr id="5" name="Rectangle 5"/>
          <p:cNvSpPr/>
          <p:nvPr/>
        </p:nvSpPr>
        <p:spPr>
          <a:xfrm>
            <a:off x="7589647" y="3475608"/>
            <a:ext cx="2160240" cy="936104"/>
          </a:xfrm>
          <a:prstGeom prst="rect">
            <a:avLst/>
          </a:prstGeom>
          <a:gradFill>
            <a:gsLst>
              <a:gs pos="0">
                <a:srgbClr val="FBEAC7"/>
              </a:gs>
              <a:gs pos="17999">
                <a:srgbClr val="FEE7F2"/>
              </a:gs>
              <a:gs pos="36000">
                <a:srgbClr val="FAC77D"/>
              </a:gs>
              <a:gs pos="61000">
                <a:srgbClr val="FBA97D"/>
              </a:gs>
              <a:gs pos="82001">
                <a:srgbClr val="FBD49C"/>
              </a:gs>
              <a:gs pos="100000">
                <a:srgbClr val="FEE7F2"/>
              </a:gs>
            </a:gsLst>
            <a:lin ang="5400000" scaled="0"/>
          </a:gradFill>
          <a:ln w="38100">
            <a:solidFill>
              <a:schemeClr val="accent3">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0000"/>
                </a:solidFill>
              </a:rPr>
              <a:t>RAM</a:t>
            </a:r>
          </a:p>
        </p:txBody>
      </p:sp>
      <p:sp>
        <p:nvSpPr>
          <p:cNvPr id="6" name="Rectangle 6"/>
          <p:cNvSpPr/>
          <p:nvPr/>
        </p:nvSpPr>
        <p:spPr>
          <a:xfrm>
            <a:off x="1524000" y="5277645"/>
            <a:ext cx="1152128" cy="504056"/>
          </a:xfrm>
          <a:prstGeom prst="rect">
            <a:avLst/>
          </a:prstGeom>
          <a:gradFill>
            <a:gsLst>
              <a:gs pos="0">
                <a:srgbClr val="FBEAC7"/>
              </a:gs>
              <a:gs pos="17999">
                <a:srgbClr val="FEE7F2"/>
              </a:gs>
              <a:gs pos="36000">
                <a:srgbClr val="FAC77D"/>
              </a:gs>
              <a:gs pos="61000">
                <a:srgbClr val="FBA97D"/>
              </a:gs>
              <a:gs pos="82001">
                <a:srgbClr val="FBD49C"/>
              </a:gs>
              <a:gs pos="100000">
                <a:srgbClr val="FEE7F2"/>
              </a:gs>
            </a:gsLst>
            <a:lin ang="5400000" scaled="0"/>
          </a:gradFill>
          <a:ln w="38100">
            <a:solidFill>
              <a:schemeClr val="accent3">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0000"/>
                </a:solidFill>
              </a:rPr>
              <a:t>PROM</a:t>
            </a:r>
          </a:p>
        </p:txBody>
      </p:sp>
      <p:sp>
        <p:nvSpPr>
          <p:cNvPr id="7" name="Rectangle 7"/>
          <p:cNvSpPr/>
          <p:nvPr/>
        </p:nvSpPr>
        <p:spPr>
          <a:xfrm>
            <a:off x="3197159" y="5277645"/>
            <a:ext cx="1512168" cy="504056"/>
          </a:xfrm>
          <a:prstGeom prst="rect">
            <a:avLst/>
          </a:prstGeom>
          <a:gradFill>
            <a:gsLst>
              <a:gs pos="0">
                <a:srgbClr val="FBEAC7"/>
              </a:gs>
              <a:gs pos="17999">
                <a:srgbClr val="FEE7F2"/>
              </a:gs>
              <a:gs pos="36000">
                <a:srgbClr val="FAC77D"/>
              </a:gs>
              <a:gs pos="61000">
                <a:srgbClr val="FBA97D"/>
              </a:gs>
              <a:gs pos="82001">
                <a:srgbClr val="FBD49C"/>
              </a:gs>
              <a:gs pos="100000">
                <a:srgbClr val="FEE7F2"/>
              </a:gs>
            </a:gsLst>
            <a:lin ang="5400000" scaled="0"/>
          </a:gradFill>
          <a:ln w="38100">
            <a:solidFill>
              <a:schemeClr val="accent3">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0000"/>
                </a:solidFill>
              </a:rPr>
              <a:t>EPROM</a:t>
            </a:r>
          </a:p>
        </p:txBody>
      </p:sp>
      <p:sp>
        <p:nvSpPr>
          <p:cNvPr id="8" name="Rectangle 8"/>
          <p:cNvSpPr/>
          <p:nvPr/>
        </p:nvSpPr>
        <p:spPr>
          <a:xfrm>
            <a:off x="5019567" y="5277645"/>
            <a:ext cx="1656184" cy="504056"/>
          </a:xfrm>
          <a:prstGeom prst="rect">
            <a:avLst/>
          </a:prstGeom>
          <a:gradFill>
            <a:gsLst>
              <a:gs pos="0">
                <a:srgbClr val="FBEAC7"/>
              </a:gs>
              <a:gs pos="17999">
                <a:srgbClr val="FEE7F2"/>
              </a:gs>
              <a:gs pos="36000">
                <a:srgbClr val="FAC77D"/>
              </a:gs>
              <a:gs pos="61000">
                <a:srgbClr val="FBA97D"/>
              </a:gs>
              <a:gs pos="82001">
                <a:srgbClr val="FBD49C"/>
              </a:gs>
              <a:gs pos="100000">
                <a:srgbClr val="FEE7F2"/>
              </a:gs>
            </a:gsLst>
            <a:lin ang="5400000" scaled="0"/>
          </a:gradFill>
          <a:ln w="38100">
            <a:solidFill>
              <a:schemeClr val="accent3">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0000"/>
                </a:solidFill>
              </a:rPr>
              <a:t>EEPROM</a:t>
            </a:r>
          </a:p>
        </p:txBody>
      </p:sp>
      <p:sp>
        <p:nvSpPr>
          <p:cNvPr id="9" name="Rectangle 9"/>
          <p:cNvSpPr/>
          <p:nvPr/>
        </p:nvSpPr>
        <p:spPr>
          <a:xfrm>
            <a:off x="7206344" y="5277645"/>
            <a:ext cx="1350943" cy="576064"/>
          </a:xfrm>
          <a:prstGeom prst="rect">
            <a:avLst/>
          </a:prstGeom>
          <a:gradFill>
            <a:gsLst>
              <a:gs pos="0">
                <a:srgbClr val="FBEAC7"/>
              </a:gs>
              <a:gs pos="17999">
                <a:srgbClr val="FEE7F2"/>
              </a:gs>
              <a:gs pos="36000">
                <a:srgbClr val="FAC77D"/>
              </a:gs>
              <a:gs pos="61000">
                <a:srgbClr val="FBA97D"/>
              </a:gs>
              <a:gs pos="82001">
                <a:srgbClr val="FBD49C"/>
              </a:gs>
              <a:gs pos="100000">
                <a:srgbClr val="FEE7F2"/>
              </a:gs>
            </a:gsLst>
            <a:lin ang="5400000" scaled="0"/>
          </a:gradFill>
          <a:ln w="38100">
            <a:solidFill>
              <a:schemeClr val="accent3">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0000"/>
                </a:solidFill>
              </a:rPr>
              <a:t>SRAM</a:t>
            </a:r>
          </a:p>
        </p:txBody>
      </p:sp>
      <p:sp>
        <p:nvSpPr>
          <p:cNvPr id="10" name="Rectangle 10"/>
          <p:cNvSpPr/>
          <p:nvPr/>
        </p:nvSpPr>
        <p:spPr>
          <a:xfrm>
            <a:off x="9137819" y="5277645"/>
            <a:ext cx="1224136" cy="576064"/>
          </a:xfrm>
          <a:prstGeom prst="rect">
            <a:avLst/>
          </a:prstGeom>
          <a:gradFill>
            <a:gsLst>
              <a:gs pos="0">
                <a:srgbClr val="FBEAC7"/>
              </a:gs>
              <a:gs pos="17999">
                <a:srgbClr val="FEE7F2"/>
              </a:gs>
              <a:gs pos="36000">
                <a:srgbClr val="FAC77D"/>
              </a:gs>
              <a:gs pos="61000">
                <a:srgbClr val="FBA97D"/>
              </a:gs>
              <a:gs pos="82001">
                <a:srgbClr val="FBD49C"/>
              </a:gs>
              <a:gs pos="100000">
                <a:srgbClr val="FEE7F2"/>
              </a:gs>
            </a:gsLst>
            <a:lin ang="5400000" scaled="0"/>
          </a:gradFill>
          <a:ln w="38100">
            <a:solidFill>
              <a:schemeClr val="accent3">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0000"/>
                </a:solidFill>
              </a:rPr>
              <a:t>DRAM</a:t>
            </a:r>
          </a:p>
        </p:txBody>
      </p:sp>
      <p:cxnSp>
        <p:nvCxnSpPr>
          <p:cNvPr id="11" name="Straight Arrow Connector 12"/>
          <p:cNvCxnSpPr>
            <a:cxnSpLocks/>
            <a:stCxn id="4" idx="2"/>
            <a:endCxn id="6" idx="0"/>
          </p:cNvCxnSpPr>
          <p:nvPr/>
        </p:nvCxnSpPr>
        <p:spPr>
          <a:xfrm flipH="1">
            <a:off x="2100065" y="4339720"/>
            <a:ext cx="1853179" cy="937941"/>
          </a:xfrm>
          <a:prstGeom prst="straightConnector1">
            <a:avLst/>
          </a:prstGeom>
          <a:ln>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4"/>
          <p:cNvCxnSpPr>
            <a:cxnSpLocks/>
            <a:stCxn id="4" idx="2"/>
          </p:cNvCxnSpPr>
          <p:nvPr/>
        </p:nvCxnSpPr>
        <p:spPr>
          <a:xfrm>
            <a:off x="3953243" y="4339720"/>
            <a:ext cx="5356" cy="937941"/>
          </a:xfrm>
          <a:prstGeom prst="straightConnector1">
            <a:avLst/>
          </a:prstGeom>
          <a:ln>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6"/>
          <p:cNvCxnSpPr>
            <a:cxnSpLocks/>
            <a:stCxn id="4" idx="2"/>
            <a:endCxn id="8" idx="0"/>
          </p:cNvCxnSpPr>
          <p:nvPr/>
        </p:nvCxnSpPr>
        <p:spPr>
          <a:xfrm>
            <a:off x="3953253" y="4339720"/>
            <a:ext cx="1894417" cy="937941"/>
          </a:xfrm>
          <a:prstGeom prst="straightConnector1">
            <a:avLst/>
          </a:prstGeom>
          <a:ln>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8"/>
          <p:cNvCxnSpPr>
            <a:cxnSpLocks/>
            <a:stCxn id="5" idx="2"/>
            <a:endCxn id="9" idx="0"/>
          </p:cNvCxnSpPr>
          <p:nvPr/>
        </p:nvCxnSpPr>
        <p:spPr>
          <a:xfrm flipH="1">
            <a:off x="7881818" y="4411728"/>
            <a:ext cx="787959" cy="865933"/>
          </a:xfrm>
          <a:prstGeom prst="straightConnector1">
            <a:avLst/>
          </a:prstGeom>
          <a:ln>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20"/>
          <p:cNvCxnSpPr>
            <a:cxnSpLocks/>
            <a:stCxn id="5" idx="2"/>
            <a:endCxn id="10" idx="0"/>
          </p:cNvCxnSpPr>
          <p:nvPr/>
        </p:nvCxnSpPr>
        <p:spPr>
          <a:xfrm>
            <a:off x="8669767" y="4411728"/>
            <a:ext cx="1080120" cy="865933"/>
          </a:xfrm>
          <a:prstGeom prst="straightConnector1">
            <a:avLst/>
          </a:prstGeom>
          <a:ln>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22"/>
          <p:cNvCxnSpPr>
            <a:cxnSpLocks/>
            <a:stCxn id="3" idx="2"/>
            <a:endCxn id="4" idx="0"/>
          </p:cNvCxnSpPr>
          <p:nvPr/>
        </p:nvCxnSpPr>
        <p:spPr>
          <a:xfrm flipH="1">
            <a:off x="3953243" y="2467496"/>
            <a:ext cx="2268252" cy="1008112"/>
          </a:xfrm>
          <a:prstGeom prst="straightConnector1">
            <a:avLst/>
          </a:prstGeom>
          <a:ln>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24"/>
          <p:cNvCxnSpPr>
            <a:cxnSpLocks/>
            <a:stCxn id="3" idx="2"/>
            <a:endCxn id="5" idx="0"/>
          </p:cNvCxnSpPr>
          <p:nvPr/>
        </p:nvCxnSpPr>
        <p:spPr>
          <a:xfrm>
            <a:off x="6221495" y="2467496"/>
            <a:ext cx="2448272" cy="1008112"/>
          </a:xfrm>
          <a:prstGeom prst="straightConnector1">
            <a:avLst/>
          </a:prstGeom>
          <a:ln>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2789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heel(1)">
                                      <p:cBhvr>
                                        <p:cTn id="10" dur="2000"/>
                                        <p:tgtEl>
                                          <p:spTgt spid="5"/>
                                        </p:tgtEl>
                                      </p:cBhvr>
                                    </p:animEffect>
                                  </p:childTnLst>
                                </p:cTn>
                              </p:par>
                              <p:par>
                                <p:cTn id="11" presetID="21" presetClass="entr" presetSubtype="1"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heel(1)">
                                      <p:cBhvr>
                                        <p:cTn id="13" dur="2000"/>
                                        <p:tgtEl>
                                          <p:spTgt spid="16"/>
                                        </p:tgtEl>
                                      </p:cBhvr>
                                    </p:animEffect>
                                  </p:childTnLst>
                                </p:cTn>
                              </p:par>
                              <p:par>
                                <p:cTn id="14" presetID="21" presetClass="entr" presetSubtype="1"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heel(1)">
                                      <p:cBhvr>
                                        <p:cTn id="16" dur="20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circle(in)">
                                      <p:cBhvr>
                                        <p:cTn id="21" dur="2000"/>
                                        <p:tgtEl>
                                          <p:spTgt spid="6"/>
                                        </p:tgtEl>
                                      </p:cBhvr>
                                    </p:animEffect>
                                  </p:childTnLst>
                                </p:cTn>
                              </p:par>
                              <p:par>
                                <p:cTn id="22" presetID="6" presetClass="entr" presetSubtype="16"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circle(in)">
                                      <p:cBhvr>
                                        <p:cTn id="24" dur="2000"/>
                                        <p:tgtEl>
                                          <p:spTgt spid="7"/>
                                        </p:tgtEl>
                                      </p:cBhvr>
                                    </p:animEffect>
                                  </p:childTnLst>
                                </p:cTn>
                              </p:par>
                              <p:par>
                                <p:cTn id="25" presetID="6" presetClass="entr" presetSubtype="16"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circle(in)">
                                      <p:cBhvr>
                                        <p:cTn id="27" dur="2000"/>
                                        <p:tgtEl>
                                          <p:spTgt spid="8"/>
                                        </p:tgtEl>
                                      </p:cBhvr>
                                    </p:animEffect>
                                  </p:childTnLst>
                                </p:cTn>
                              </p:par>
                              <p:par>
                                <p:cTn id="28" presetID="6" presetClass="entr" presetSubtype="16"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circle(in)">
                                      <p:cBhvr>
                                        <p:cTn id="30" dur="2000"/>
                                        <p:tgtEl>
                                          <p:spTgt spid="9"/>
                                        </p:tgtEl>
                                      </p:cBhvr>
                                    </p:animEffect>
                                  </p:childTnLst>
                                </p:cTn>
                              </p:par>
                              <p:par>
                                <p:cTn id="31" presetID="6" presetClass="entr" presetSubtype="16"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circle(in)">
                                      <p:cBhvr>
                                        <p:cTn id="33" dur="2000"/>
                                        <p:tgtEl>
                                          <p:spTgt spid="10"/>
                                        </p:tgtEl>
                                      </p:cBhvr>
                                    </p:animEffect>
                                  </p:childTnLst>
                                </p:cTn>
                              </p:par>
                              <p:par>
                                <p:cTn id="34" presetID="6" presetClass="entr" presetSubtype="16"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circle(in)">
                                      <p:cBhvr>
                                        <p:cTn id="36" dur="2000"/>
                                        <p:tgtEl>
                                          <p:spTgt spid="15"/>
                                        </p:tgtEl>
                                      </p:cBhvr>
                                    </p:animEffect>
                                  </p:childTnLst>
                                </p:cTn>
                              </p:par>
                              <p:par>
                                <p:cTn id="37" presetID="6" presetClass="entr" presetSubtype="16"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circle(in)">
                                      <p:cBhvr>
                                        <p:cTn id="39" dur="2000"/>
                                        <p:tgtEl>
                                          <p:spTgt spid="14"/>
                                        </p:tgtEl>
                                      </p:cBhvr>
                                    </p:animEffect>
                                  </p:childTnLst>
                                </p:cTn>
                              </p:par>
                              <p:par>
                                <p:cTn id="40" presetID="6" presetClass="entr" presetSubtype="16"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circle(in)">
                                      <p:cBhvr>
                                        <p:cTn id="42" dur="2000"/>
                                        <p:tgtEl>
                                          <p:spTgt spid="13"/>
                                        </p:tgtEl>
                                      </p:cBhvr>
                                    </p:animEffect>
                                  </p:childTnLst>
                                </p:cTn>
                              </p:par>
                              <p:par>
                                <p:cTn id="43" presetID="6" presetClass="entr" presetSubtype="16"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circle(in)">
                                      <p:cBhvr>
                                        <p:cTn id="45" dur="2000"/>
                                        <p:tgtEl>
                                          <p:spTgt spid="11"/>
                                        </p:tgtEl>
                                      </p:cBhvr>
                                    </p:animEffect>
                                  </p:childTnLst>
                                </p:cTn>
                              </p:par>
                              <p:par>
                                <p:cTn id="46" presetID="6" presetClass="entr" presetSubtype="16" fill="hold"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circle(in)">
                                      <p:cBhvr>
                                        <p:cTn id="48"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D4DE8C01-5E51-462E-BD0E-8C94C287BD42}"/>
              </a:ext>
            </a:extLst>
          </p:cNvPr>
          <p:cNvSpPr>
            <a:spLocks noGrp="1"/>
          </p:cNvSpPr>
          <p:nvPr>
            <p:ph type="body" sz="quarter" idx="11"/>
          </p:nvPr>
        </p:nvSpPr>
        <p:spPr>
          <a:xfrm>
            <a:off x="2952736" y="785794"/>
            <a:ext cx="8688409" cy="3071834"/>
          </a:xfrm>
        </p:spPr>
        <p:txBody>
          <a:bodyPr>
            <a:normAutofit/>
          </a:bodyPr>
          <a:lstStyle/>
          <a:p>
            <a:r>
              <a:rPr lang="en-US" sz="4200" dirty="0" smtClean="0">
                <a:solidFill>
                  <a:schemeClr val="bg1"/>
                </a:solidFill>
              </a:rPr>
              <a:t>WINDOWS </a:t>
            </a:r>
          </a:p>
          <a:p>
            <a:endParaRPr lang="en-US" sz="4200" dirty="0" smtClean="0">
              <a:solidFill>
                <a:schemeClr val="bg1"/>
              </a:solidFill>
            </a:endParaRPr>
          </a:p>
          <a:p>
            <a:r>
              <a:rPr lang="en-US" sz="4200" dirty="0" smtClean="0">
                <a:solidFill>
                  <a:schemeClr val="bg1"/>
                </a:solidFill>
              </a:rPr>
              <a:t>FUNDAMENTALS</a:t>
            </a:r>
            <a:endParaRPr lang="pt-PT" sz="4200" dirty="0">
              <a:solidFill>
                <a:schemeClr val="bg1"/>
              </a:solidFill>
            </a:endParaRPr>
          </a:p>
        </p:txBody>
      </p:sp>
      <p:pic>
        <p:nvPicPr>
          <p:cNvPr id="5" name="Picture Placeholder 4" hidden="1">
            <a:extLst>
              <a:ext uri="{FF2B5EF4-FFF2-40B4-BE49-F238E27FC236}">
                <a16:creationId xmlns="" xmlns:a16="http://schemas.microsoft.com/office/drawing/2014/main"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Tree>
    <p:extLst>
      <p:ext uri="{BB962C8B-B14F-4D97-AF65-F5344CB8AC3E}">
        <p14:creationId xmlns:p14="http://schemas.microsoft.com/office/powerpoint/2010/main" val="2576940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heme/theme1.xml><?xml version="1.0" encoding="utf-8"?>
<a:theme xmlns:a="http://schemas.openxmlformats.org/drawingml/2006/main" name="Capgemini_Template">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D76BB8BF-901C-4709-A70B-B9D859909653}"/>
    </a:ext>
  </a:extLst>
</a:theme>
</file>

<file path=ppt/theme/theme10.xml><?xml version="1.0" encoding="utf-8"?>
<a:theme xmlns:a="http://schemas.openxmlformats.org/drawingml/2006/main" name="3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14D83F11-89F6-4441-B5DC-94FD0DFB8031}"/>
    </a:ext>
  </a:extLst>
</a:theme>
</file>

<file path=ppt/theme/theme11.xml><?xml version="1.0" encoding="utf-8"?>
<a:theme xmlns:a="http://schemas.openxmlformats.org/drawingml/2006/main" name="4_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B504A320-BF0C-4A8E-8664-9644A9AF95DC}"/>
    </a:ext>
  </a:extLst>
</a:theme>
</file>

<file path=ppt/theme/theme12.xml><?xml version="1.0" encoding="utf-8"?>
<a:theme xmlns:a="http://schemas.openxmlformats.org/drawingml/2006/main" name="4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14D83F11-89F6-4441-B5DC-94FD0DFB8031}"/>
    </a:ext>
  </a:extLst>
</a:theme>
</file>

<file path=ppt/theme/theme13.xml><?xml version="1.0" encoding="utf-8"?>
<a:theme xmlns:a="http://schemas.openxmlformats.org/drawingml/2006/main" name="5_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B504A320-BF0C-4A8E-8664-9644A9AF95DC}"/>
    </a:ext>
  </a:extLst>
</a:theme>
</file>

<file path=ppt/theme/theme14.xml><?xml version="1.0" encoding="utf-8"?>
<a:theme xmlns:a="http://schemas.openxmlformats.org/drawingml/2006/main" name="5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14D83F11-89F6-4441-B5DC-94FD0DFB8031}"/>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6_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B504A320-BF0C-4A8E-8664-9644A9AF95DC}"/>
    </a:ext>
  </a:extLst>
</a:theme>
</file>

<file path=ppt/theme/theme17.xml><?xml version="1.0" encoding="utf-8"?>
<a:theme xmlns:a="http://schemas.openxmlformats.org/drawingml/2006/main" name="6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14D83F11-89F6-4441-B5DC-94FD0DFB8031}"/>
    </a:ext>
  </a:extLst>
</a:theme>
</file>

<file path=ppt/theme/theme18.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ésentation1" id="{F4EDDD86-B8A8-46E1-81BA-C40220CF151C}" vid="{B065CD12-128C-4DBC-873E-82FC4B88A761}"/>
    </a:ext>
  </a:extLst>
</a:theme>
</file>

<file path=ppt/theme/theme5.xml><?xml version="1.0" encoding="utf-8"?>
<a:theme xmlns:a="http://schemas.openxmlformats.org/drawingml/2006/main" name="1_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B504A320-BF0C-4A8E-8664-9644A9AF95DC}"/>
    </a:ext>
  </a:extLst>
</a:theme>
</file>

<file path=ppt/theme/theme6.xml><?xml version="1.0" encoding="utf-8"?>
<a:theme xmlns:a="http://schemas.openxmlformats.org/drawingml/2006/main" name="1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14D83F11-89F6-4441-B5DC-94FD0DFB8031}"/>
    </a:ext>
  </a:extLst>
</a:theme>
</file>

<file path=ppt/theme/theme7.xml><?xml version="1.0" encoding="utf-8"?>
<a:theme xmlns:a="http://schemas.openxmlformats.org/drawingml/2006/main" name="2_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B504A320-BF0C-4A8E-8664-9644A9AF95DC}"/>
    </a:ext>
  </a:extLst>
</a:theme>
</file>

<file path=ppt/theme/theme8.xml><?xml version="1.0" encoding="utf-8"?>
<a:theme xmlns:a="http://schemas.openxmlformats.org/drawingml/2006/main" name="2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14D83F11-89F6-4441-B5DC-94FD0DFB8031}"/>
    </a:ext>
  </a:extLst>
</a:theme>
</file>

<file path=ppt/theme/theme9.xml><?xml version="1.0" encoding="utf-8"?>
<a:theme xmlns:a="http://schemas.openxmlformats.org/drawingml/2006/main" name="3_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Capgemini_Template</Template>
  <TotalTime>259</TotalTime>
  <Words>1677</Words>
  <Application>Microsoft Office PowerPoint</Application>
  <PresentationFormat>Custom</PresentationFormat>
  <Paragraphs>567</Paragraphs>
  <Slides>63</Slides>
  <Notes>14</Notes>
  <HiddenSlides>0</HiddenSlides>
  <MMClips>0</MMClips>
  <ScaleCrop>false</ScaleCrop>
  <HeadingPairs>
    <vt:vector size="6" baseType="variant">
      <vt:variant>
        <vt:lpstr>Theme</vt:lpstr>
      </vt:variant>
      <vt:variant>
        <vt:i4>17</vt:i4>
      </vt:variant>
      <vt:variant>
        <vt:lpstr>Embedded OLE Servers</vt:lpstr>
      </vt:variant>
      <vt:variant>
        <vt:i4>1</vt:i4>
      </vt:variant>
      <vt:variant>
        <vt:lpstr>Slide Titles</vt:lpstr>
      </vt:variant>
      <vt:variant>
        <vt:i4>63</vt:i4>
      </vt:variant>
    </vt:vector>
  </HeadingPairs>
  <TitlesOfParts>
    <vt:vector size="81" baseType="lpstr">
      <vt:lpstr>Capgemini_Template</vt:lpstr>
      <vt:lpstr>Section slides</vt:lpstr>
      <vt:lpstr>Content Layouts</vt:lpstr>
      <vt:lpstr>Content and Image Layouts</vt:lpstr>
      <vt:lpstr>1_Section slides</vt:lpstr>
      <vt:lpstr>1_Content Layouts</vt:lpstr>
      <vt:lpstr>2_Section slides</vt:lpstr>
      <vt:lpstr>2_Content Layouts</vt:lpstr>
      <vt:lpstr>3_Section slides</vt:lpstr>
      <vt:lpstr>3_Content Layouts</vt:lpstr>
      <vt:lpstr>4_Section slides</vt:lpstr>
      <vt:lpstr>4_Content Layouts</vt:lpstr>
      <vt:lpstr>5_Section slides</vt:lpstr>
      <vt:lpstr>5_Content Layouts</vt:lpstr>
      <vt:lpstr>Office Theme</vt:lpstr>
      <vt:lpstr>6_Section slides</vt:lpstr>
      <vt:lpstr>6_Content Layouts</vt:lpstr>
      <vt:lpstr>think-cell Slide</vt:lpstr>
      <vt:lpstr>PowerPoint Presentation</vt:lpstr>
      <vt:lpstr>PowerPoint Presentation</vt:lpstr>
      <vt:lpstr>PowerPoint Presentation</vt:lpstr>
      <vt:lpstr>PowerPoint Presentation</vt:lpstr>
      <vt:lpstr>PowerPoint Presentation</vt:lpstr>
      <vt:lpstr>OUTPUT DEVICES</vt:lpstr>
      <vt:lpstr>PowerPoint Presentation</vt:lpstr>
      <vt:lpstr>Types of Memory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Network Essentials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Shailendra</dc:creator>
  <cp:lastModifiedBy>Administrator</cp:lastModifiedBy>
  <cp:revision>59</cp:revision>
  <dcterms:created xsi:type="dcterms:W3CDTF">2018-01-26T07:43:02Z</dcterms:created>
  <dcterms:modified xsi:type="dcterms:W3CDTF">2018-03-05T06:00:57Z</dcterms:modified>
</cp:coreProperties>
</file>